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8" r:id="rId1"/>
  </p:sldMasterIdLst>
  <p:notesMasterIdLst>
    <p:notesMasterId r:id="rId21"/>
  </p:notesMasterIdLst>
  <p:sldIdLst>
    <p:sldId id="256" r:id="rId2"/>
    <p:sldId id="257" r:id="rId3"/>
    <p:sldId id="258" r:id="rId4"/>
    <p:sldId id="263" r:id="rId5"/>
    <p:sldId id="259" r:id="rId6"/>
    <p:sldId id="260" r:id="rId7"/>
    <p:sldId id="261" r:id="rId8"/>
    <p:sldId id="262" r:id="rId9"/>
    <p:sldId id="266" r:id="rId10"/>
    <p:sldId id="267" r:id="rId11"/>
    <p:sldId id="268" r:id="rId12"/>
    <p:sldId id="270" r:id="rId13"/>
    <p:sldId id="272" r:id="rId14"/>
    <p:sldId id="274" r:id="rId15"/>
    <p:sldId id="276" r:id="rId16"/>
    <p:sldId id="269" r:id="rId17"/>
    <p:sldId id="279" r:id="rId18"/>
    <p:sldId id="278"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874293-58F5-4D26-A7A4-E5525851AAC5}" v="287" dt="2024-02-27T16:04:40.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p:cViewPr>
        <p:scale>
          <a:sx n="75" d="100"/>
          <a:sy n="75" d="100"/>
        </p:scale>
        <p:origin x="965"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f zohar" userId="20eb32ead4f85844" providerId="LiveId" clId="{F8874293-58F5-4D26-A7A4-E5525851AAC5}"/>
    <pc:docChg chg="undo custSel addSld delSld modSld modMainMaster">
      <pc:chgData name="shahaf zohar" userId="20eb32ead4f85844" providerId="LiveId" clId="{F8874293-58F5-4D26-A7A4-E5525851AAC5}" dt="2024-02-27T16:45:19.761" v="2639" actId="14100"/>
      <pc:docMkLst>
        <pc:docMk/>
      </pc:docMkLst>
      <pc:sldChg chg="modSp new mod">
        <pc:chgData name="shahaf zohar" userId="20eb32ead4f85844" providerId="LiveId" clId="{F8874293-58F5-4D26-A7A4-E5525851AAC5}" dt="2024-02-27T13:51:27.216" v="1417" actId="207"/>
        <pc:sldMkLst>
          <pc:docMk/>
          <pc:sldMk cId="495986323" sldId="256"/>
        </pc:sldMkLst>
        <pc:spChg chg="mod">
          <ac:chgData name="shahaf zohar" userId="20eb32ead4f85844" providerId="LiveId" clId="{F8874293-58F5-4D26-A7A4-E5525851AAC5}" dt="2024-02-27T13:51:27.216" v="1417" actId="207"/>
          <ac:spMkLst>
            <pc:docMk/>
            <pc:sldMk cId="495986323" sldId="256"/>
            <ac:spMk id="2" creationId="{2204AA81-D04E-25B2-FEFF-226BDA8383BA}"/>
          </ac:spMkLst>
        </pc:spChg>
        <pc:spChg chg="mod">
          <ac:chgData name="shahaf zohar" userId="20eb32ead4f85844" providerId="LiveId" clId="{F8874293-58F5-4D26-A7A4-E5525851AAC5}" dt="2024-02-27T11:52:37.484" v="790" actId="27636"/>
          <ac:spMkLst>
            <pc:docMk/>
            <pc:sldMk cId="495986323" sldId="256"/>
            <ac:spMk id="3" creationId="{071AE9EE-A1D6-7BD9-0306-F1BC226B145A}"/>
          </ac:spMkLst>
        </pc:spChg>
      </pc:sldChg>
      <pc:sldChg chg="modSp new mod">
        <pc:chgData name="shahaf zohar" userId="20eb32ead4f85844" providerId="LiveId" clId="{F8874293-58F5-4D26-A7A4-E5525851AAC5}" dt="2024-02-27T15:52:19.717" v="2434" actId="255"/>
        <pc:sldMkLst>
          <pc:docMk/>
          <pc:sldMk cId="3547685555" sldId="257"/>
        </pc:sldMkLst>
        <pc:spChg chg="mod">
          <ac:chgData name="shahaf zohar" userId="20eb32ead4f85844" providerId="LiveId" clId="{F8874293-58F5-4D26-A7A4-E5525851AAC5}" dt="2024-02-27T15:51:40.386" v="2432" actId="1076"/>
          <ac:spMkLst>
            <pc:docMk/>
            <pc:sldMk cId="3547685555" sldId="257"/>
            <ac:spMk id="2" creationId="{16B29A48-D52E-AF26-ADDF-B2BB8C78E011}"/>
          </ac:spMkLst>
        </pc:spChg>
        <pc:spChg chg="mod">
          <ac:chgData name="shahaf zohar" userId="20eb32ead4f85844" providerId="LiveId" clId="{F8874293-58F5-4D26-A7A4-E5525851AAC5}" dt="2024-02-27T15:52:19.717" v="2434" actId="255"/>
          <ac:spMkLst>
            <pc:docMk/>
            <pc:sldMk cId="3547685555" sldId="257"/>
            <ac:spMk id="3" creationId="{DF493BE4-32CD-A575-37CF-83BA8BDBA5C5}"/>
          </ac:spMkLst>
        </pc:spChg>
      </pc:sldChg>
      <pc:sldChg chg="addSp delSp modSp new mod">
        <pc:chgData name="shahaf zohar" userId="20eb32ead4f85844" providerId="LiveId" clId="{F8874293-58F5-4D26-A7A4-E5525851AAC5}" dt="2024-02-27T15:48:08.292" v="2380" actId="1076"/>
        <pc:sldMkLst>
          <pc:docMk/>
          <pc:sldMk cId="1878694463" sldId="258"/>
        </pc:sldMkLst>
        <pc:spChg chg="mod">
          <ac:chgData name="shahaf zohar" userId="20eb32ead4f85844" providerId="LiveId" clId="{F8874293-58F5-4D26-A7A4-E5525851AAC5}" dt="2024-02-27T13:55:34.797" v="1428"/>
          <ac:spMkLst>
            <pc:docMk/>
            <pc:sldMk cId="1878694463" sldId="258"/>
            <ac:spMk id="2" creationId="{37B06F7E-F202-5E39-2A4C-F6F47DA11CD1}"/>
          </ac:spMkLst>
        </pc:spChg>
        <pc:spChg chg="mod">
          <ac:chgData name="shahaf zohar" userId="20eb32ead4f85844" providerId="LiveId" clId="{F8874293-58F5-4D26-A7A4-E5525851AAC5}" dt="2024-02-27T13:55:09.375" v="1424" actId="1076"/>
          <ac:spMkLst>
            <pc:docMk/>
            <pc:sldMk cId="1878694463" sldId="258"/>
            <ac:spMk id="3" creationId="{31176BC4-1C4A-4CA4-1E6B-FF57468D37B6}"/>
          </ac:spMkLst>
        </pc:spChg>
        <pc:picChg chg="add mod">
          <ac:chgData name="shahaf zohar" userId="20eb32ead4f85844" providerId="LiveId" clId="{F8874293-58F5-4D26-A7A4-E5525851AAC5}" dt="2024-02-27T15:48:08.292" v="2380" actId="1076"/>
          <ac:picMkLst>
            <pc:docMk/>
            <pc:sldMk cId="1878694463" sldId="258"/>
            <ac:picMk id="4" creationId="{BB46CA51-F55F-11C3-2DE0-8DFC8FB2740A}"/>
          </ac:picMkLst>
        </pc:picChg>
        <pc:picChg chg="add mod">
          <ac:chgData name="shahaf zohar" userId="20eb32ead4f85844" providerId="LiveId" clId="{F8874293-58F5-4D26-A7A4-E5525851AAC5}" dt="2024-02-27T15:47:59.937" v="2375" actId="1076"/>
          <ac:picMkLst>
            <pc:docMk/>
            <pc:sldMk cId="1878694463" sldId="258"/>
            <ac:picMk id="5" creationId="{920616D9-E43C-3279-760E-A7A628049BCE}"/>
          </ac:picMkLst>
        </pc:picChg>
        <pc:picChg chg="add del mod">
          <ac:chgData name="shahaf zohar" userId="20eb32ead4f85844" providerId="LiveId" clId="{F8874293-58F5-4D26-A7A4-E5525851AAC5}" dt="2024-02-25T12:29:05.848" v="88" actId="478"/>
          <ac:picMkLst>
            <pc:docMk/>
            <pc:sldMk cId="1878694463" sldId="258"/>
            <ac:picMk id="7" creationId="{0DF90D6E-C79C-F48C-F9C9-1749939A683C}"/>
          </ac:picMkLst>
        </pc:picChg>
      </pc:sldChg>
      <pc:sldChg chg="addSp delSp modSp new mod">
        <pc:chgData name="shahaf zohar" userId="20eb32ead4f85844" providerId="LiveId" clId="{F8874293-58F5-4D26-A7A4-E5525851AAC5}" dt="2024-02-27T15:43:38.952" v="2295" actId="478"/>
        <pc:sldMkLst>
          <pc:docMk/>
          <pc:sldMk cId="3799878475" sldId="259"/>
        </pc:sldMkLst>
        <pc:spChg chg="del">
          <ac:chgData name="shahaf zohar" userId="20eb32ead4f85844" providerId="LiveId" clId="{F8874293-58F5-4D26-A7A4-E5525851AAC5}" dt="2024-02-25T12:55:44.054" v="127"/>
          <ac:spMkLst>
            <pc:docMk/>
            <pc:sldMk cId="3799878475" sldId="259"/>
            <ac:spMk id="2" creationId="{01548388-9A31-47E6-19B0-0D47CEE8F642}"/>
          </ac:spMkLst>
        </pc:spChg>
        <pc:spChg chg="add del mod">
          <ac:chgData name="shahaf zohar" userId="20eb32ead4f85844" providerId="LiveId" clId="{F8874293-58F5-4D26-A7A4-E5525851AAC5}" dt="2024-02-27T15:43:38.952" v="2295" actId="478"/>
          <ac:spMkLst>
            <pc:docMk/>
            <pc:sldMk cId="3799878475" sldId="259"/>
            <ac:spMk id="2" creationId="{2578BDF2-335C-B0E2-C626-0B6DE52D942E}"/>
          </ac:spMkLst>
        </pc:spChg>
        <pc:spChg chg="mod">
          <ac:chgData name="shahaf zohar" userId="20eb32ead4f85844" providerId="LiveId" clId="{F8874293-58F5-4D26-A7A4-E5525851AAC5}" dt="2024-02-27T15:42:52.617" v="2285" actId="1076"/>
          <ac:spMkLst>
            <pc:docMk/>
            <pc:sldMk cId="3799878475" sldId="259"/>
            <ac:spMk id="3" creationId="{2F344618-FBCC-BC28-8278-AC944D4DBB60}"/>
          </ac:spMkLst>
        </pc:spChg>
        <pc:spChg chg="add del mod">
          <ac:chgData name="shahaf zohar" userId="20eb32ead4f85844" providerId="LiveId" clId="{F8874293-58F5-4D26-A7A4-E5525851AAC5}" dt="2024-02-25T13:00:31.511" v="145" actId="478"/>
          <ac:spMkLst>
            <pc:docMk/>
            <pc:sldMk cId="3799878475" sldId="259"/>
            <ac:spMk id="4" creationId="{19B92F97-A642-1F57-C9F5-6FD7C1957D76}"/>
          </ac:spMkLst>
        </pc:spChg>
        <pc:spChg chg="add mod">
          <ac:chgData name="shahaf zohar" userId="20eb32ead4f85844" providerId="LiveId" clId="{F8874293-58F5-4D26-A7A4-E5525851AAC5}" dt="2024-02-27T15:43:23.557" v="2290" actId="20577"/>
          <ac:spMkLst>
            <pc:docMk/>
            <pc:sldMk cId="3799878475" sldId="259"/>
            <ac:spMk id="7" creationId="{994F1847-62DB-377C-B525-BE4394C696F6}"/>
          </ac:spMkLst>
        </pc:spChg>
        <pc:picChg chg="add del mod">
          <ac:chgData name="shahaf zohar" userId="20eb32ead4f85844" providerId="LiveId" clId="{F8874293-58F5-4D26-A7A4-E5525851AAC5}" dt="2024-02-27T13:56:10.986" v="1431" actId="478"/>
          <ac:picMkLst>
            <pc:docMk/>
            <pc:sldMk cId="3799878475" sldId="259"/>
            <ac:picMk id="6" creationId="{233E3AA0-4238-D897-717A-5FE4AE39BA67}"/>
          </ac:picMkLst>
        </pc:picChg>
      </pc:sldChg>
      <pc:sldChg chg="addSp delSp modSp new mod">
        <pc:chgData name="shahaf zohar" userId="20eb32ead4f85844" providerId="LiveId" clId="{F8874293-58F5-4D26-A7A4-E5525851AAC5}" dt="2024-02-27T15:44:30.874" v="2360" actId="1076"/>
        <pc:sldMkLst>
          <pc:docMk/>
          <pc:sldMk cId="368793283" sldId="260"/>
        </pc:sldMkLst>
        <pc:spChg chg="del mod">
          <ac:chgData name="shahaf zohar" userId="20eb32ead4f85844" providerId="LiveId" clId="{F8874293-58F5-4D26-A7A4-E5525851AAC5}" dt="2024-02-27T15:44:19.070" v="2356" actId="478"/>
          <ac:spMkLst>
            <pc:docMk/>
            <pc:sldMk cId="368793283" sldId="260"/>
            <ac:spMk id="2" creationId="{F3F5ACA8-AF7B-BCD2-C92F-95726B9D72A2}"/>
          </ac:spMkLst>
        </pc:spChg>
        <pc:spChg chg="mod">
          <ac:chgData name="shahaf zohar" userId="20eb32ead4f85844" providerId="LiveId" clId="{F8874293-58F5-4D26-A7A4-E5525851AAC5}" dt="2024-02-27T15:44:25.419" v="2358" actId="1076"/>
          <ac:spMkLst>
            <pc:docMk/>
            <pc:sldMk cId="368793283" sldId="260"/>
            <ac:spMk id="3" creationId="{AA81D40A-A030-E8B9-4116-0D472DCF4EFC}"/>
          </ac:spMkLst>
        </pc:spChg>
        <pc:spChg chg="add mod">
          <ac:chgData name="shahaf zohar" userId="20eb32ead4f85844" providerId="LiveId" clId="{F8874293-58F5-4D26-A7A4-E5525851AAC5}" dt="2024-02-27T15:44:30.874" v="2360" actId="1076"/>
          <ac:spMkLst>
            <pc:docMk/>
            <pc:sldMk cId="368793283" sldId="260"/>
            <ac:spMk id="4" creationId="{D1BEE3D3-1455-9986-8280-B6922D34099F}"/>
          </ac:spMkLst>
        </pc:spChg>
        <pc:spChg chg="add del mod">
          <ac:chgData name="shahaf zohar" userId="20eb32ead4f85844" providerId="LiveId" clId="{F8874293-58F5-4D26-A7A4-E5525851AAC5}" dt="2024-02-27T15:44:27.847" v="2359" actId="478"/>
          <ac:spMkLst>
            <pc:docMk/>
            <pc:sldMk cId="368793283" sldId="260"/>
            <ac:spMk id="7" creationId="{33F7BB4D-899E-6A18-23FD-10F98B45BA58}"/>
          </ac:spMkLst>
        </pc:spChg>
        <pc:picChg chg="add mod">
          <ac:chgData name="shahaf zohar" userId="20eb32ead4f85844" providerId="LiveId" clId="{F8874293-58F5-4D26-A7A4-E5525851AAC5}" dt="2024-02-27T13:00:26.521" v="1085" actId="1076"/>
          <ac:picMkLst>
            <pc:docMk/>
            <pc:sldMk cId="368793283" sldId="260"/>
            <ac:picMk id="5" creationId="{121F49FD-1B44-3D70-EBDD-8F2C8B6214D9}"/>
          </ac:picMkLst>
        </pc:picChg>
      </pc:sldChg>
      <pc:sldChg chg="addSp delSp modSp new mod modNotesTx">
        <pc:chgData name="shahaf zohar" userId="20eb32ead4f85844" providerId="LiveId" clId="{F8874293-58F5-4D26-A7A4-E5525851AAC5}" dt="2024-02-27T16:19:58.128" v="2628" actId="20577"/>
        <pc:sldMkLst>
          <pc:docMk/>
          <pc:sldMk cId="1888879504" sldId="261"/>
        </pc:sldMkLst>
        <pc:spChg chg="mod">
          <ac:chgData name="shahaf zohar" userId="20eb32ead4f85844" providerId="LiveId" clId="{F8874293-58F5-4D26-A7A4-E5525851AAC5}" dt="2024-02-27T15:45:17.943" v="2370" actId="1076"/>
          <ac:spMkLst>
            <pc:docMk/>
            <pc:sldMk cId="1888879504" sldId="261"/>
            <ac:spMk id="2" creationId="{9CC50DD3-DECC-F842-2B9F-1D15C521F187}"/>
          </ac:spMkLst>
        </pc:spChg>
        <pc:spChg chg="add del mod">
          <ac:chgData name="shahaf zohar" userId="20eb32ead4f85844" providerId="LiveId" clId="{F8874293-58F5-4D26-A7A4-E5525851AAC5}" dt="2024-02-27T15:45:20.061" v="2371" actId="1076"/>
          <ac:spMkLst>
            <pc:docMk/>
            <pc:sldMk cId="1888879504" sldId="261"/>
            <ac:spMk id="3" creationId="{9CDDCCC5-4D3B-3E04-0120-B962F82911CD}"/>
          </ac:spMkLst>
        </pc:spChg>
        <pc:spChg chg="add del mod">
          <ac:chgData name="shahaf zohar" userId="20eb32ead4f85844" providerId="LiveId" clId="{F8874293-58F5-4D26-A7A4-E5525851AAC5}" dt="2024-02-27T13:25:48.233" v="1149" actId="478"/>
          <ac:spMkLst>
            <pc:docMk/>
            <pc:sldMk cId="1888879504" sldId="261"/>
            <ac:spMk id="6" creationId="{DE283D26-AD07-A0D5-5EF4-F5DAEFAE6A1A}"/>
          </ac:spMkLst>
        </pc:spChg>
        <pc:spChg chg="add del mod">
          <ac:chgData name="shahaf zohar" userId="20eb32ead4f85844" providerId="LiveId" clId="{F8874293-58F5-4D26-A7A4-E5525851AAC5}" dt="2024-02-25T13:49:15.897" v="247"/>
          <ac:spMkLst>
            <pc:docMk/>
            <pc:sldMk cId="1888879504" sldId="261"/>
            <ac:spMk id="8" creationId="{D938F006-E970-F884-957B-27A9872FC759}"/>
          </ac:spMkLst>
        </pc:spChg>
        <pc:spChg chg="add del mod">
          <ac:chgData name="shahaf zohar" userId="20eb32ead4f85844" providerId="LiveId" clId="{F8874293-58F5-4D26-A7A4-E5525851AAC5}" dt="2024-02-25T14:22:04.673" v="710" actId="478"/>
          <ac:spMkLst>
            <pc:docMk/>
            <pc:sldMk cId="1888879504" sldId="261"/>
            <ac:spMk id="10" creationId="{22DE2F49-C1F6-3B88-E9CB-613A08A4F7C9}"/>
          </ac:spMkLst>
        </pc:spChg>
        <pc:picChg chg="add mod">
          <ac:chgData name="shahaf zohar" userId="20eb32ead4f85844" providerId="LiveId" clId="{F8874293-58F5-4D26-A7A4-E5525851AAC5}" dt="2024-02-27T15:44:57.301" v="2365" actId="14100"/>
          <ac:picMkLst>
            <pc:docMk/>
            <pc:sldMk cId="1888879504" sldId="261"/>
            <ac:picMk id="5" creationId="{8D736AFB-A5C9-B527-B6B9-D80A2E1FE418}"/>
          </ac:picMkLst>
        </pc:picChg>
        <pc:picChg chg="add mod">
          <ac:chgData name="shahaf zohar" userId="20eb32ead4f85844" providerId="LiveId" clId="{F8874293-58F5-4D26-A7A4-E5525851AAC5}" dt="2024-02-27T15:44:59.403" v="2366" actId="14100"/>
          <ac:picMkLst>
            <pc:docMk/>
            <pc:sldMk cId="1888879504" sldId="261"/>
            <ac:picMk id="7" creationId="{C3676210-827B-10EC-566E-8BBADE44EA13}"/>
          </ac:picMkLst>
        </pc:picChg>
      </pc:sldChg>
      <pc:sldChg chg="addSp delSp modSp new mod">
        <pc:chgData name="shahaf zohar" userId="20eb32ead4f85844" providerId="LiveId" clId="{F8874293-58F5-4D26-A7A4-E5525851AAC5}" dt="2024-02-27T13:40:05.289" v="1314" actId="1076"/>
        <pc:sldMkLst>
          <pc:docMk/>
          <pc:sldMk cId="2059203009" sldId="262"/>
        </pc:sldMkLst>
        <pc:spChg chg="mod">
          <ac:chgData name="shahaf zohar" userId="20eb32ead4f85844" providerId="LiveId" clId="{F8874293-58F5-4D26-A7A4-E5525851AAC5}" dt="2024-02-27T13:40:05.289" v="1314" actId="1076"/>
          <ac:spMkLst>
            <pc:docMk/>
            <pc:sldMk cId="2059203009" sldId="262"/>
            <ac:spMk id="2" creationId="{BF0D0D29-61C5-FA00-9206-17DAB0D32C1D}"/>
          </ac:spMkLst>
        </pc:spChg>
        <pc:spChg chg="add del mod">
          <ac:chgData name="shahaf zohar" userId="20eb32ead4f85844" providerId="LiveId" clId="{F8874293-58F5-4D26-A7A4-E5525851AAC5}" dt="2024-02-27T13:39:57.832" v="1312" actId="1076"/>
          <ac:spMkLst>
            <pc:docMk/>
            <pc:sldMk cId="2059203009" sldId="262"/>
            <ac:spMk id="3" creationId="{75CF725B-E36E-6D10-9E74-5D019C64A161}"/>
          </ac:spMkLst>
        </pc:spChg>
        <pc:spChg chg="add mod">
          <ac:chgData name="shahaf zohar" userId="20eb32ead4f85844" providerId="LiveId" clId="{F8874293-58F5-4D26-A7A4-E5525851AAC5}" dt="2024-02-25T13:57:32.791" v="267"/>
          <ac:spMkLst>
            <pc:docMk/>
            <pc:sldMk cId="2059203009" sldId="262"/>
            <ac:spMk id="4" creationId="{6F0D7374-6923-D51A-2968-FAE2EB945A2D}"/>
          </ac:spMkLst>
        </pc:spChg>
        <pc:spChg chg="add mod">
          <ac:chgData name="shahaf zohar" userId="20eb32ead4f85844" providerId="LiveId" clId="{F8874293-58F5-4D26-A7A4-E5525851AAC5}" dt="2024-02-27T13:38:41.592" v="1269"/>
          <ac:spMkLst>
            <pc:docMk/>
            <pc:sldMk cId="2059203009" sldId="262"/>
            <ac:spMk id="6" creationId="{6D5E709E-B567-BA91-7A6C-ADD97A8E92CD}"/>
          </ac:spMkLst>
        </pc:spChg>
        <pc:picChg chg="add mod">
          <ac:chgData name="shahaf zohar" userId="20eb32ead4f85844" providerId="LiveId" clId="{F8874293-58F5-4D26-A7A4-E5525851AAC5}" dt="2024-02-27T13:35:00.813" v="1218" actId="1076"/>
          <ac:picMkLst>
            <pc:docMk/>
            <pc:sldMk cId="2059203009" sldId="262"/>
            <ac:picMk id="5" creationId="{DD47767A-194E-5D18-11B1-E2965AF6B878}"/>
          </ac:picMkLst>
        </pc:picChg>
      </pc:sldChg>
      <pc:sldChg chg="addSp delSp modSp new mod">
        <pc:chgData name="shahaf zohar" userId="20eb32ead4f85844" providerId="LiveId" clId="{F8874293-58F5-4D26-A7A4-E5525851AAC5}" dt="2024-02-27T12:57:24.384" v="1071" actId="14100"/>
        <pc:sldMkLst>
          <pc:docMk/>
          <pc:sldMk cId="2802987467" sldId="263"/>
        </pc:sldMkLst>
        <pc:spChg chg="mod">
          <ac:chgData name="shahaf zohar" userId="20eb32ead4f85844" providerId="LiveId" clId="{F8874293-58F5-4D26-A7A4-E5525851AAC5}" dt="2024-02-27T11:54:01.284" v="809" actId="1076"/>
          <ac:spMkLst>
            <pc:docMk/>
            <pc:sldMk cId="2802987467" sldId="263"/>
            <ac:spMk id="2" creationId="{B6843364-B43F-AAA4-42EA-4EB39F80BEAC}"/>
          </ac:spMkLst>
        </pc:spChg>
        <pc:spChg chg="mod">
          <ac:chgData name="shahaf zohar" userId="20eb32ead4f85844" providerId="LiveId" clId="{F8874293-58F5-4D26-A7A4-E5525851AAC5}" dt="2024-02-27T12:57:24.384" v="1071" actId="14100"/>
          <ac:spMkLst>
            <pc:docMk/>
            <pc:sldMk cId="2802987467" sldId="263"/>
            <ac:spMk id="3" creationId="{0118700F-7B42-EADF-1F8B-AF143179A6DA}"/>
          </ac:spMkLst>
        </pc:spChg>
        <pc:spChg chg="add">
          <ac:chgData name="shahaf zohar" userId="20eb32ead4f85844" providerId="LiveId" clId="{F8874293-58F5-4D26-A7A4-E5525851AAC5}" dt="2024-02-27T11:58:02.845" v="836"/>
          <ac:spMkLst>
            <pc:docMk/>
            <pc:sldMk cId="2802987467" sldId="263"/>
            <ac:spMk id="4" creationId="{52804881-112C-A0F5-51DD-802C61632EA6}"/>
          </ac:spMkLst>
        </pc:spChg>
        <pc:spChg chg="add">
          <ac:chgData name="shahaf zohar" userId="20eb32ead4f85844" providerId="LiveId" clId="{F8874293-58F5-4D26-A7A4-E5525851AAC5}" dt="2024-02-27T11:58:04.572" v="837"/>
          <ac:spMkLst>
            <pc:docMk/>
            <pc:sldMk cId="2802987467" sldId="263"/>
            <ac:spMk id="5" creationId="{E067C1C3-4493-9E29-612E-A9133ED18946}"/>
          </ac:spMkLst>
        </pc:spChg>
        <pc:spChg chg="add">
          <ac:chgData name="shahaf zohar" userId="20eb32ead4f85844" providerId="LiveId" clId="{F8874293-58F5-4D26-A7A4-E5525851AAC5}" dt="2024-02-27T11:58:06.837" v="839"/>
          <ac:spMkLst>
            <pc:docMk/>
            <pc:sldMk cId="2802987467" sldId="263"/>
            <ac:spMk id="6" creationId="{2579A931-5673-C46C-6FD6-1D445B2D8DC3}"/>
          </ac:spMkLst>
        </pc:spChg>
        <pc:picChg chg="add del">
          <ac:chgData name="shahaf zohar" userId="20eb32ead4f85844" providerId="LiveId" clId="{F8874293-58F5-4D26-A7A4-E5525851AAC5}" dt="2024-02-27T12:45:03.554" v="864" actId="22"/>
          <ac:picMkLst>
            <pc:docMk/>
            <pc:sldMk cId="2802987467" sldId="263"/>
            <ac:picMk id="8" creationId="{75635A7D-C1F2-998A-62F2-7B189550DBA8}"/>
          </ac:picMkLst>
        </pc:picChg>
        <pc:picChg chg="add del">
          <ac:chgData name="shahaf zohar" userId="20eb32ead4f85844" providerId="LiveId" clId="{F8874293-58F5-4D26-A7A4-E5525851AAC5}" dt="2024-02-27T12:45:04.954" v="866" actId="22"/>
          <ac:picMkLst>
            <pc:docMk/>
            <pc:sldMk cId="2802987467" sldId="263"/>
            <ac:picMk id="10" creationId="{35AD219D-91B9-8427-A9CF-7A8E2B366954}"/>
          </ac:picMkLst>
        </pc:picChg>
        <pc:picChg chg="add mod">
          <ac:chgData name="shahaf zohar" userId="20eb32ead4f85844" providerId="LiveId" clId="{F8874293-58F5-4D26-A7A4-E5525851AAC5}" dt="2024-02-27T12:45:20.943" v="874" actId="1076"/>
          <ac:picMkLst>
            <pc:docMk/>
            <pc:sldMk cId="2802987467" sldId="263"/>
            <ac:picMk id="12" creationId="{07F6C2C5-DD5D-9C70-1D36-57D569E806F2}"/>
          </ac:picMkLst>
        </pc:picChg>
      </pc:sldChg>
      <pc:sldChg chg="modSp new del mod">
        <pc:chgData name="shahaf zohar" userId="20eb32ead4f85844" providerId="LiveId" clId="{F8874293-58F5-4D26-A7A4-E5525851AAC5}" dt="2024-02-27T15:42:58.587" v="2286" actId="2696"/>
        <pc:sldMkLst>
          <pc:docMk/>
          <pc:sldMk cId="857809108" sldId="264"/>
        </pc:sldMkLst>
        <pc:spChg chg="mod">
          <ac:chgData name="shahaf zohar" userId="20eb32ead4f85844" providerId="LiveId" clId="{F8874293-58F5-4D26-A7A4-E5525851AAC5}" dt="2024-02-27T12:55:09.251" v="1043" actId="20577"/>
          <ac:spMkLst>
            <pc:docMk/>
            <pc:sldMk cId="857809108" sldId="264"/>
            <ac:spMk id="2" creationId="{7F17E963-1FA8-2BCF-26F1-0B2B89B8450F}"/>
          </ac:spMkLst>
        </pc:spChg>
        <pc:spChg chg="mod">
          <ac:chgData name="shahaf zohar" userId="20eb32ead4f85844" providerId="LiveId" clId="{F8874293-58F5-4D26-A7A4-E5525851AAC5}" dt="2024-02-27T12:56:43.201" v="1056" actId="14100"/>
          <ac:spMkLst>
            <pc:docMk/>
            <pc:sldMk cId="857809108" sldId="264"/>
            <ac:spMk id="3" creationId="{4E1D5147-1EA7-7C0E-C4B1-062750CC46B6}"/>
          </ac:spMkLst>
        </pc:spChg>
      </pc:sldChg>
      <pc:sldChg chg="addSp delSp modSp new mod">
        <pc:chgData name="shahaf zohar" userId="20eb32ead4f85844" providerId="LiveId" clId="{F8874293-58F5-4D26-A7A4-E5525851AAC5}" dt="2024-02-27T16:45:19.761" v="2639" actId="14100"/>
        <pc:sldMkLst>
          <pc:docMk/>
          <pc:sldMk cId="3251498063" sldId="265"/>
        </pc:sldMkLst>
        <pc:spChg chg="mod">
          <ac:chgData name="shahaf zohar" userId="20eb32ead4f85844" providerId="LiveId" clId="{F8874293-58F5-4D26-A7A4-E5525851AAC5}" dt="2024-02-27T16:17:38.062" v="2615" actId="1076"/>
          <ac:spMkLst>
            <pc:docMk/>
            <pc:sldMk cId="3251498063" sldId="265"/>
            <ac:spMk id="2" creationId="{C314344A-6386-226A-803C-A445259727DD}"/>
          </ac:spMkLst>
        </pc:spChg>
        <pc:spChg chg="del">
          <ac:chgData name="shahaf zohar" userId="20eb32ead4f85844" providerId="LiveId" clId="{F8874293-58F5-4D26-A7A4-E5525851AAC5}" dt="2024-02-27T13:33:31.135" v="1210" actId="22"/>
          <ac:spMkLst>
            <pc:docMk/>
            <pc:sldMk cId="3251498063" sldId="265"/>
            <ac:spMk id="3" creationId="{C9DD4776-CF86-E6FD-B879-2A7BF0AC2F05}"/>
          </ac:spMkLst>
        </pc:spChg>
        <pc:picChg chg="add mod">
          <ac:chgData name="shahaf zohar" userId="20eb32ead4f85844" providerId="LiveId" clId="{F8874293-58F5-4D26-A7A4-E5525851AAC5}" dt="2024-02-27T16:45:13.087" v="2637" actId="14100"/>
          <ac:picMkLst>
            <pc:docMk/>
            <pc:sldMk cId="3251498063" sldId="265"/>
            <ac:picMk id="4" creationId="{0C3C5F85-7933-8169-1B85-EAE654BCAB2E}"/>
          </ac:picMkLst>
        </pc:picChg>
        <pc:picChg chg="add del mod">
          <ac:chgData name="shahaf zohar" userId="20eb32ead4f85844" providerId="LiveId" clId="{F8874293-58F5-4D26-A7A4-E5525851AAC5}" dt="2024-02-27T16:17:17.601" v="2601" actId="478"/>
          <ac:picMkLst>
            <pc:docMk/>
            <pc:sldMk cId="3251498063" sldId="265"/>
            <ac:picMk id="4" creationId="{ADBEC1E5-F1B1-EA34-E74B-5141C9B41E8F}"/>
          </ac:picMkLst>
        </pc:picChg>
        <pc:picChg chg="add mod ord">
          <ac:chgData name="shahaf zohar" userId="20eb32ead4f85844" providerId="LiveId" clId="{F8874293-58F5-4D26-A7A4-E5525851AAC5}" dt="2024-02-27T16:45:17.343" v="2638" actId="14100"/>
          <ac:picMkLst>
            <pc:docMk/>
            <pc:sldMk cId="3251498063" sldId="265"/>
            <ac:picMk id="5" creationId="{F35AA216-91E8-75F3-FE32-788E94E65E0E}"/>
          </ac:picMkLst>
        </pc:picChg>
        <pc:picChg chg="add del mod">
          <ac:chgData name="shahaf zohar" userId="20eb32ead4f85844" providerId="LiveId" clId="{F8874293-58F5-4D26-A7A4-E5525851AAC5}" dt="2024-02-27T16:17:17.152" v="2600" actId="478"/>
          <ac:picMkLst>
            <pc:docMk/>
            <pc:sldMk cId="3251498063" sldId="265"/>
            <ac:picMk id="7" creationId="{AB642FF8-71A7-0564-ABCC-4F3B067FED8F}"/>
          </ac:picMkLst>
        </pc:picChg>
        <pc:picChg chg="add del mod">
          <ac:chgData name="shahaf zohar" userId="20eb32ead4f85844" providerId="LiveId" clId="{F8874293-58F5-4D26-A7A4-E5525851AAC5}" dt="2024-02-27T16:17:16.135" v="2598" actId="478"/>
          <ac:picMkLst>
            <pc:docMk/>
            <pc:sldMk cId="3251498063" sldId="265"/>
            <ac:picMk id="9" creationId="{49F2F59B-7AD8-BA33-D640-32AD52D957C8}"/>
          </ac:picMkLst>
        </pc:picChg>
        <pc:picChg chg="add del mod">
          <ac:chgData name="shahaf zohar" userId="20eb32ead4f85844" providerId="LiveId" clId="{F8874293-58F5-4D26-A7A4-E5525851AAC5}" dt="2024-02-27T16:16:50.617" v="2591" actId="478"/>
          <ac:picMkLst>
            <pc:docMk/>
            <pc:sldMk cId="3251498063" sldId="265"/>
            <ac:picMk id="11" creationId="{B584F17F-22E8-BF73-0BF4-763E64951B35}"/>
          </ac:picMkLst>
        </pc:picChg>
        <pc:picChg chg="add del mod">
          <ac:chgData name="shahaf zohar" userId="20eb32ead4f85844" providerId="LiveId" clId="{F8874293-58F5-4D26-A7A4-E5525851AAC5}" dt="2024-02-27T16:17:16.677" v="2599" actId="478"/>
          <ac:picMkLst>
            <pc:docMk/>
            <pc:sldMk cId="3251498063" sldId="265"/>
            <ac:picMk id="13" creationId="{E9FF57BF-C8EB-7057-10B0-DA99974E97B7}"/>
          </ac:picMkLst>
        </pc:picChg>
        <pc:picChg chg="add mod">
          <ac:chgData name="shahaf zohar" userId="20eb32ead4f85844" providerId="LiveId" clId="{F8874293-58F5-4D26-A7A4-E5525851AAC5}" dt="2024-02-27T16:45:19.761" v="2639" actId="14100"/>
          <ac:picMkLst>
            <pc:docMk/>
            <pc:sldMk cId="3251498063" sldId="265"/>
            <ac:picMk id="15" creationId="{6A9BF012-799C-50A4-BCAB-F0A6A542BA30}"/>
          </ac:picMkLst>
        </pc:picChg>
      </pc:sldChg>
      <pc:sldChg chg="addSp delSp modSp new mod modAnim">
        <pc:chgData name="shahaf zohar" userId="20eb32ead4f85844" providerId="LiveId" clId="{F8874293-58F5-4D26-A7A4-E5525851AAC5}" dt="2024-02-27T13:50:08.297" v="1414" actId="1076"/>
        <pc:sldMkLst>
          <pc:docMk/>
          <pc:sldMk cId="2652913132" sldId="266"/>
        </pc:sldMkLst>
        <pc:spChg chg="mod">
          <ac:chgData name="shahaf zohar" userId="20eb32ead4f85844" providerId="LiveId" clId="{F8874293-58F5-4D26-A7A4-E5525851AAC5}" dt="2024-02-27T13:49:54.529" v="1411" actId="1076"/>
          <ac:spMkLst>
            <pc:docMk/>
            <pc:sldMk cId="2652913132" sldId="266"/>
            <ac:spMk id="2" creationId="{91CE812B-ECD0-C7DA-BF01-6752361C353C}"/>
          </ac:spMkLst>
        </pc:spChg>
        <pc:spChg chg="del">
          <ac:chgData name="shahaf zohar" userId="20eb32ead4f85844" providerId="LiveId" clId="{F8874293-58F5-4D26-A7A4-E5525851AAC5}" dt="2024-02-27T13:37:39.423" v="1256"/>
          <ac:spMkLst>
            <pc:docMk/>
            <pc:sldMk cId="2652913132" sldId="266"/>
            <ac:spMk id="3" creationId="{C23D1468-77CC-AA78-8B92-46AB25C17DE6}"/>
          </ac:spMkLst>
        </pc:spChg>
        <pc:spChg chg="add mod">
          <ac:chgData name="shahaf zohar" userId="20eb32ead4f85844" providerId="LiveId" clId="{F8874293-58F5-4D26-A7A4-E5525851AAC5}" dt="2024-02-27T13:49:59.807" v="1413" actId="1076"/>
          <ac:spMkLst>
            <pc:docMk/>
            <pc:sldMk cId="2652913132" sldId="266"/>
            <ac:spMk id="5" creationId="{A91D2225-C681-4C3F-D386-F6CF7A927F36}"/>
          </ac:spMkLst>
        </pc:spChg>
        <pc:picChg chg="add mod">
          <ac:chgData name="shahaf zohar" userId="20eb32ead4f85844" providerId="LiveId" clId="{F8874293-58F5-4D26-A7A4-E5525851AAC5}" dt="2024-02-27T13:50:08.297" v="1414" actId="1076"/>
          <ac:picMkLst>
            <pc:docMk/>
            <pc:sldMk cId="2652913132" sldId="266"/>
            <ac:picMk id="4" creationId="{462AD159-BB38-EFA9-C1CB-58302D047BC1}"/>
          </ac:picMkLst>
        </pc:picChg>
      </pc:sldChg>
      <pc:sldChg chg="modSp new mod">
        <pc:chgData name="shahaf zohar" userId="20eb32ead4f85844" providerId="LiveId" clId="{F8874293-58F5-4D26-A7A4-E5525851AAC5}" dt="2024-02-27T14:00:26.399" v="1485" actId="2711"/>
        <pc:sldMkLst>
          <pc:docMk/>
          <pc:sldMk cId="1213279008" sldId="267"/>
        </pc:sldMkLst>
        <pc:spChg chg="mod">
          <ac:chgData name="shahaf zohar" userId="20eb32ead4f85844" providerId="LiveId" clId="{F8874293-58F5-4D26-A7A4-E5525851AAC5}" dt="2024-02-27T13:59:25.722" v="1443" actId="2711"/>
          <ac:spMkLst>
            <pc:docMk/>
            <pc:sldMk cId="1213279008" sldId="267"/>
            <ac:spMk id="2" creationId="{1F352492-C3FD-D9DF-12C2-4897641B6D2F}"/>
          </ac:spMkLst>
        </pc:spChg>
        <pc:spChg chg="mod">
          <ac:chgData name="shahaf zohar" userId="20eb32ead4f85844" providerId="LiveId" clId="{F8874293-58F5-4D26-A7A4-E5525851AAC5}" dt="2024-02-27T14:00:26.399" v="1485" actId="2711"/>
          <ac:spMkLst>
            <pc:docMk/>
            <pc:sldMk cId="1213279008" sldId="267"/>
            <ac:spMk id="3" creationId="{3E0DDAC7-81E0-C4FD-86DE-120CBDD621FF}"/>
          </ac:spMkLst>
        </pc:spChg>
      </pc:sldChg>
      <pc:sldChg chg="modSp new mod">
        <pc:chgData name="shahaf zohar" userId="20eb32ead4f85844" providerId="LiveId" clId="{F8874293-58F5-4D26-A7A4-E5525851AAC5}" dt="2024-02-27T14:15:45.465" v="1691" actId="14100"/>
        <pc:sldMkLst>
          <pc:docMk/>
          <pc:sldMk cId="3571368136" sldId="268"/>
        </pc:sldMkLst>
        <pc:spChg chg="mod">
          <ac:chgData name="shahaf zohar" userId="20eb32ead4f85844" providerId="LiveId" clId="{F8874293-58F5-4D26-A7A4-E5525851AAC5}" dt="2024-02-27T14:14:05.255" v="1657" actId="1076"/>
          <ac:spMkLst>
            <pc:docMk/>
            <pc:sldMk cId="3571368136" sldId="268"/>
            <ac:spMk id="2" creationId="{3A3D014C-6B68-2BFA-5590-A1BA1076E524}"/>
          </ac:spMkLst>
        </pc:spChg>
        <pc:spChg chg="mod">
          <ac:chgData name="shahaf zohar" userId="20eb32ead4f85844" providerId="LiveId" clId="{F8874293-58F5-4D26-A7A4-E5525851AAC5}" dt="2024-02-27T14:15:45.465" v="1691" actId="14100"/>
          <ac:spMkLst>
            <pc:docMk/>
            <pc:sldMk cId="3571368136" sldId="268"/>
            <ac:spMk id="3" creationId="{504067CB-D43F-6337-273D-9AD0B0F2C2CE}"/>
          </ac:spMkLst>
        </pc:spChg>
      </pc:sldChg>
      <pc:sldChg chg="delSp modSp add mod delAnim modNotesTx">
        <pc:chgData name="shahaf zohar" userId="20eb32ead4f85844" providerId="LiveId" clId="{F8874293-58F5-4D26-A7A4-E5525851AAC5}" dt="2024-02-27T16:19:23.221" v="2626" actId="20577"/>
        <pc:sldMkLst>
          <pc:docMk/>
          <pc:sldMk cId="0" sldId="269"/>
        </pc:sldMkLst>
        <pc:spChg chg="mod">
          <ac:chgData name="shahaf zohar" userId="20eb32ead4f85844" providerId="LiveId" clId="{F8874293-58F5-4D26-A7A4-E5525851AAC5}" dt="2024-02-27T16:02:08.862" v="2541" actId="1076"/>
          <ac:spMkLst>
            <pc:docMk/>
            <pc:sldMk cId="0" sldId="269"/>
            <ac:spMk id="197" creationId="{00000000-0000-0000-0000-000000000000}"/>
          </ac:spMkLst>
        </pc:spChg>
        <pc:spChg chg="mod">
          <ac:chgData name="shahaf zohar" userId="20eb32ead4f85844" providerId="LiveId" clId="{F8874293-58F5-4D26-A7A4-E5525851AAC5}" dt="2024-02-27T16:01:57.775" v="2538" actId="1036"/>
          <ac:spMkLst>
            <pc:docMk/>
            <pc:sldMk cId="0" sldId="269"/>
            <ac:spMk id="198" creationId="{00000000-0000-0000-0000-000000000000}"/>
          </ac:spMkLst>
        </pc:spChg>
        <pc:spChg chg="mod">
          <ac:chgData name="shahaf zohar" userId="20eb32ead4f85844" providerId="LiveId" clId="{F8874293-58F5-4D26-A7A4-E5525851AAC5}" dt="2024-02-27T16:02:45.820" v="2542" actId="2711"/>
          <ac:spMkLst>
            <pc:docMk/>
            <pc:sldMk cId="0" sldId="269"/>
            <ac:spMk id="199" creationId="{00000000-0000-0000-0000-000000000000}"/>
          </ac:spMkLst>
        </pc:spChg>
        <pc:spChg chg="mod">
          <ac:chgData name="shahaf zohar" userId="20eb32ead4f85844" providerId="LiveId" clId="{F8874293-58F5-4D26-A7A4-E5525851AAC5}" dt="2024-02-27T16:02:52.499" v="2543" actId="2711"/>
          <ac:spMkLst>
            <pc:docMk/>
            <pc:sldMk cId="0" sldId="269"/>
            <ac:spMk id="200" creationId="{00000000-0000-0000-0000-000000000000}"/>
          </ac:spMkLst>
        </pc:spChg>
        <pc:spChg chg="mod">
          <ac:chgData name="shahaf zohar" userId="20eb32ead4f85844" providerId="LiveId" clId="{F8874293-58F5-4D26-A7A4-E5525851AAC5}" dt="2024-02-27T16:01:57.775" v="2538" actId="1036"/>
          <ac:spMkLst>
            <pc:docMk/>
            <pc:sldMk cId="0" sldId="269"/>
            <ac:spMk id="201" creationId="{00000000-0000-0000-0000-000000000000}"/>
          </ac:spMkLst>
        </pc:spChg>
        <pc:picChg chg="mod">
          <ac:chgData name="shahaf zohar" userId="20eb32ead4f85844" providerId="LiveId" clId="{F8874293-58F5-4D26-A7A4-E5525851AAC5}" dt="2024-02-27T16:01:57.775" v="2538" actId="1036"/>
          <ac:picMkLst>
            <pc:docMk/>
            <pc:sldMk cId="0" sldId="269"/>
            <ac:picMk id="202" creationId="{00000000-0000-0000-0000-000000000000}"/>
          </ac:picMkLst>
        </pc:picChg>
        <pc:picChg chg="mod">
          <ac:chgData name="shahaf zohar" userId="20eb32ead4f85844" providerId="LiveId" clId="{F8874293-58F5-4D26-A7A4-E5525851AAC5}" dt="2024-02-27T16:01:57.775" v="2538" actId="1036"/>
          <ac:picMkLst>
            <pc:docMk/>
            <pc:sldMk cId="0" sldId="269"/>
            <ac:picMk id="203" creationId="{00000000-0000-0000-0000-000000000000}"/>
          </ac:picMkLst>
        </pc:picChg>
        <pc:picChg chg="mod">
          <ac:chgData name="shahaf zohar" userId="20eb32ead4f85844" providerId="LiveId" clId="{F8874293-58F5-4D26-A7A4-E5525851AAC5}" dt="2024-02-27T16:01:57.775" v="2538" actId="1036"/>
          <ac:picMkLst>
            <pc:docMk/>
            <pc:sldMk cId="0" sldId="269"/>
            <ac:picMk id="204" creationId="{00000000-0000-0000-0000-000000000000}"/>
          </ac:picMkLst>
        </pc:picChg>
        <pc:picChg chg="mod">
          <ac:chgData name="shahaf zohar" userId="20eb32ead4f85844" providerId="LiveId" clId="{F8874293-58F5-4D26-A7A4-E5525851AAC5}" dt="2024-02-27T16:01:57.775" v="2538" actId="1036"/>
          <ac:picMkLst>
            <pc:docMk/>
            <pc:sldMk cId="0" sldId="269"/>
            <ac:picMk id="205" creationId="{00000000-0000-0000-0000-000000000000}"/>
          </ac:picMkLst>
        </pc:picChg>
        <pc:picChg chg="del">
          <ac:chgData name="shahaf zohar" userId="20eb32ead4f85844" providerId="LiveId" clId="{F8874293-58F5-4D26-A7A4-E5525851AAC5}" dt="2024-02-27T16:01:13.410" v="2494" actId="478"/>
          <ac:picMkLst>
            <pc:docMk/>
            <pc:sldMk cId="0" sldId="269"/>
            <ac:picMk id="206" creationId="{00000000-0000-0000-0000-000000000000}"/>
          </ac:picMkLst>
        </pc:picChg>
        <pc:cxnChg chg="mod">
          <ac:chgData name="shahaf zohar" userId="20eb32ead4f85844" providerId="LiveId" clId="{F8874293-58F5-4D26-A7A4-E5525851AAC5}" dt="2024-02-27T16:01:57.775" v="2538" actId="1036"/>
          <ac:cxnSpMkLst>
            <pc:docMk/>
            <pc:sldMk cId="0" sldId="269"/>
            <ac:cxnSpMk id="207" creationId="{00000000-0000-0000-0000-000000000000}"/>
          </ac:cxnSpMkLst>
        </pc:cxnChg>
      </pc:sldChg>
      <pc:sldChg chg="addSp delSp modSp new del mod delAnim modAnim">
        <pc:chgData name="shahaf zohar" userId="20eb32ead4f85844" providerId="LiveId" clId="{F8874293-58F5-4D26-A7A4-E5525851AAC5}" dt="2024-02-27T14:38:18.861" v="1839" actId="2696"/>
        <pc:sldMkLst>
          <pc:docMk/>
          <pc:sldMk cId="3055801445" sldId="269"/>
        </pc:sldMkLst>
        <pc:spChg chg="mod">
          <ac:chgData name="shahaf zohar" userId="20eb32ead4f85844" providerId="LiveId" clId="{F8874293-58F5-4D26-A7A4-E5525851AAC5}" dt="2024-02-27T14:38:15.259" v="1838" actId="20577"/>
          <ac:spMkLst>
            <pc:docMk/>
            <pc:sldMk cId="3055801445" sldId="269"/>
            <ac:spMk id="2" creationId="{4D441052-30F8-BE5A-0091-D79B10ADC317}"/>
          </ac:spMkLst>
        </pc:spChg>
        <pc:spChg chg="mod">
          <ac:chgData name="shahaf zohar" userId="20eb32ead4f85844" providerId="LiveId" clId="{F8874293-58F5-4D26-A7A4-E5525851AAC5}" dt="2024-02-27T14:38:14.011" v="1837" actId="20577"/>
          <ac:spMkLst>
            <pc:docMk/>
            <pc:sldMk cId="3055801445" sldId="269"/>
            <ac:spMk id="3" creationId="{FB70BD42-547D-A6C5-E08F-2CEBD6CE3F04}"/>
          </ac:spMkLst>
        </pc:spChg>
        <pc:spChg chg="add del mod">
          <ac:chgData name="shahaf zohar" userId="20eb32ead4f85844" providerId="LiveId" clId="{F8874293-58F5-4D26-A7A4-E5525851AAC5}" dt="2024-02-27T14:25:45.023" v="1782" actId="478"/>
          <ac:spMkLst>
            <pc:docMk/>
            <pc:sldMk cId="3055801445" sldId="269"/>
            <ac:spMk id="8" creationId="{6C21D320-656C-222D-31E7-8D75C33B39A1}"/>
          </ac:spMkLst>
        </pc:spChg>
        <pc:picChg chg="add del mod">
          <ac:chgData name="shahaf zohar" userId="20eb32ead4f85844" providerId="LiveId" clId="{F8874293-58F5-4D26-A7A4-E5525851AAC5}" dt="2024-02-27T14:24:18.016" v="1772" actId="478"/>
          <ac:picMkLst>
            <pc:docMk/>
            <pc:sldMk cId="3055801445" sldId="269"/>
            <ac:picMk id="5" creationId="{2782E34A-316C-710C-3CC8-E453BE83D462}"/>
          </ac:picMkLst>
        </pc:picChg>
        <pc:picChg chg="add del mod">
          <ac:chgData name="shahaf zohar" userId="20eb32ead4f85844" providerId="LiveId" clId="{F8874293-58F5-4D26-A7A4-E5525851AAC5}" dt="2024-02-27T14:38:11.109" v="1835" actId="478"/>
          <ac:picMkLst>
            <pc:docMk/>
            <pc:sldMk cId="3055801445" sldId="269"/>
            <ac:picMk id="7" creationId="{E6A4B888-7089-CD37-EAF9-13F3A2810793}"/>
          </ac:picMkLst>
        </pc:picChg>
        <pc:picChg chg="add del mod">
          <ac:chgData name="shahaf zohar" userId="20eb32ead4f85844" providerId="LiveId" clId="{F8874293-58F5-4D26-A7A4-E5525851AAC5}" dt="2024-02-27T14:38:12.567" v="1836" actId="478"/>
          <ac:picMkLst>
            <pc:docMk/>
            <pc:sldMk cId="3055801445" sldId="269"/>
            <ac:picMk id="10" creationId="{7385B5A5-D1A4-7B53-E83F-24FAFC56E677}"/>
          </ac:picMkLst>
        </pc:picChg>
      </pc:sldChg>
      <pc:sldChg chg="addSp delSp modSp add mod delAnim modAnim modNotesTx">
        <pc:chgData name="shahaf zohar" userId="20eb32ead4f85844" providerId="LiveId" clId="{F8874293-58F5-4D26-A7A4-E5525851AAC5}" dt="2024-02-27T16:19:06.869" v="2620" actId="20577"/>
        <pc:sldMkLst>
          <pc:docMk/>
          <pc:sldMk cId="0" sldId="270"/>
        </pc:sldMkLst>
        <pc:spChg chg="mod">
          <ac:chgData name="shahaf zohar" userId="20eb32ead4f85844" providerId="LiveId" clId="{F8874293-58F5-4D26-A7A4-E5525851AAC5}" dt="2024-02-27T14:40:37.926" v="1879" actId="20577"/>
          <ac:spMkLst>
            <pc:docMk/>
            <pc:sldMk cId="0" sldId="270"/>
            <ac:spMk id="2" creationId="{0FBF63F4-B9B8-CB2E-BC47-52C43B9BACF1}"/>
          </ac:spMkLst>
        </pc:spChg>
        <pc:spChg chg="mod">
          <ac:chgData name="shahaf zohar" userId="20eb32ead4f85844" providerId="LiveId" clId="{F8874293-58F5-4D26-A7A4-E5525851AAC5}" dt="2024-02-27T14:44:37.426" v="1919" actId="14100"/>
          <ac:spMkLst>
            <pc:docMk/>
            <pc:sldMk cId="0" sldId="270"/>
            <ac:spMk id="3" creationId="{567DFE53-AD58-FE80-28FE-3F6715E818B5}"/>
          </ac:spMkLst>
        </pc:spChg>
        <pc:spChg chg="mod">
          <ac:chgData name="shahaf zohar" userId="20eb32ead4f85844" providerId="LiveId" clId="{F8874293-58F5-4D26-A7A4-E5525851AAC5}" dt="2024-02-27T14:37:08.788" v="1824" actId="20577"/>
          <ac:spMkLst>
            <pc:docMk/>
            <pc:sldMk cId="0" sldId="270"/>
            <ac:spMk id="149" creationId="{00000000-0000-0000-0000-000000000000}"/>
          </ac:spMkLst>
        </pc:spChg>
        <pc:spChg chg="mod">
          <ac:chgData name="shahaf zohar" userId="20eb32ead4f85844" providerId="LiveId" clId="{F8874293-58F5-4D26-A7A4-E5525851AAC5}" dt="2024-02-27T14:40:09.654" v="1866" actId="20577"/>
          <ac:spMkLst>
            <pc:docMk/>
            <pc:sldMk cId="0" sldId="270"/>
            <ac:spMk id="150" creationId="{00000000-0000-0000-0000-000000000000}"/>
          </ac:spMkLst>
        </pc:spChg>
        <pc:grpChg chg="del mod">
          <ac:chgData name="shahaf zohar" userId="20eb32ead4f85844" providerId="LiveId" clId="{F8874293-58F5-4D26-A7A4-E5525851AAC5}" dt="2024-02-27T14:43:27.926" v="1897" actId="478"/>
          <ac:grpSpMkLst>
            <pc:docMk/>
            <pc:sldMk cId="0" sldId="270"/>
            <ac:grpSpMk id="19" creationId="{5F5AEFAE-16D7-BD7C-5625-54CAE3A22F7D}"/>
          </ac:grpSpMkLst>
        </pc:grpChg>
        <pc:picChg chg="add mod">
          <ac:chgData name="shahaf zohar" userId="20eb32ead4f85844" providerId="LiveId" clId="{F8874293-58F5-4D26-A7A4-E5525851AAC5}" dt="2024-02-27T14:47:27.037" v="1927" actId="1076"/>
          <ac:picMkLst>
            <pc:docMk/>
            <pc:sldMk cId="0" sldId="270"/>
            <ac:picMk id="6" creationId="{5267D884-B549-AFA8-F95B-9D3EFC3995B3}"/>
          </ac:picMkLst>
        </pc:picChg>
        <pc:picChg chg="mod">
          <ac:chgData name="shahaf zohar" userId="20eb32ead4f85844" providerId="LiveId" clId="{F8874293-58F5-4D26-A7A4-E5525851AAC5}" dt="2024-02-27T14:36:12.768" v="1814" actId="1076"/>
          <ac:picMkLst>
            <pc:docMk/>
            <pc:sldMk cId="0" sldId="270"/>
            <ac:picMk id="151" creationId="{00000000-0000-0000-0000-000000000000}"/>
          </ac:picMkLst>
        </pc:picChg>
        <pc:picChg chg="mod">
          <ac:chgData name="shahaf zohar" userId="20eb32ead4f85844" providerId="LiveId" clId="{F8874293-58F5-4D26-A7A4-E5525851AAC5}" dt="2024-02-27T14:42:30.837" v="1891" actId="1076"/>
          <ac:picMkLst>
            <pc:docMk/>
            <pc:sldMk cId="0" sldId="270"/>
            <ac:picMk id="152" creationId="{00000000-0000-0000-0000-000000000000}"/>
          </ac:picMkLst>
        </pc:picChg>
        <pc:picChg chg="mod">
          <ac:chgData name="shahaf zohar" userId="20eb32ead4f85844" providerId="LiveId" clId="{F8874293-58F5-4D26-A7A4-E5525851AAC5}" dt="2024-02-27T14:36:17.105" v="1816" actId="1076"/>
          <ac:picMkLst>
            <pc:docMk/>
            <pc:sldMk cId="0" sldId="270"/>
            <ac:picMk id="153" creationId="{00000000-0000-0000-0000-000000000000}"/>
          </ac:picMkLst>
        </pc:picChg>
      </pc:sldChg>
      <pc:sldChg chg="modSp new del mod">
        <pc:chgData name="shahaf zohar" userId="20eb32ead4f85844" providerId="LiveId" clId="{F8874293-58F5-4D26-A7A4-E5525851AAC5}" dt="2024-02-27T15:22:38.527" v="2164" actId="2696"/>
        <pc:sldMkLst>
          <pc:docMk/>
          <pc:sldMk cId="2331134713" sldId="271"/>
        </pc:sldMkLst>
        <pc:spChg chg="mod">
          <ac:chgData name="shahaf zohar" userId="20eb32ead4f85844" providerId="LiveId" clId="{F8874293-58F5-4D26-A7A4-E5525851AAC5}" dt="2024-02-27T14:49:02.676" v="1933" actId="1076"/>
          <ac:spMkLst>
            <pc:docMk/>
            <pc:sldMk cId="2331134713" sldId="271"/>
            <ac:spMk id="2" creationId="{1E4F5C28-5EC8-55AF-07DD-EE5606EB5E6F}"/>
          </ac:spMkLst>
        </pc:spChg>
        <pc:spChg chg="mod">
          <ac:chgData name="shahaf zohar" userId="20eb32ead4f85844" providerId="LiveId" clId="{F8874293-58F5-4D26-A7A4-E5525851AAC5}" dt="2024-02-27T14:50:17.608" v="1937"/>
          <ac:spMkLst>
            <pc:docMk/>
            <pc:sldMk cId="2331134713" sldId="271"/>
            <ac:spMk id="3" creationId="{62013D73-2897-729B-47A4-2C85EEB081EA}"/>
          </ac:spMkLst>
        </pc:spChg>
      </pc:sldChg>
      <pc:sldChg chg="addSp delSp modSp add mod addAnim delAnim modAnim modNotesTx">
        <pc:chgData name="shahaf zohar" userId="20eb32ead4f85844" providerId="LiveId" clId="{F8874293-58F5-4D26-A7A4-E5525851AAC5}" dt="2024-02-27T16:19:10.685" v="2621" actId="20577"/>
        <pc:sldMkLst>
          <pc:docMk/>
          <pc:sldMk cId="0" sldId="272"/>
        </pc:sldMkLst>
        <pc:spChg chg="add mod">
          <ac:chgData name="shahaf zohar" userId="20eb32ead4f85844" providerId="LiveId" clId="{F8874293-58F5-4D26-A7A4-E5525851AAC5}" dt="2024-02-27T15:20:19.234" v="2148" actId="255"/>
          <ac:spMkLst>
            <pc:docMk/>
            <pc:sldMk cId="0" sldId="272"/>
            <ac:spMk id="12" creationId="{DEC94F69-C8A6-3AEC-AA6E-65953160984B}"/>
          </ac:spMkLst>
        </pc:spChg>
        <pc:spChg chg="add mod">
          <ac:chgData name="shahaf zohar" userId="20eb32ead4f85844" providerId="LiveId" clId="{F8874293-58F5-4D26-A7A4-E5525851AAC5}" dt="2024-02-27T15:21:14.558" v="2156" actId="688"/>
          <ac:spMkLst>
            <pc:docMk/>
            <pc:sldMk cId="0" sldId="272"/>
            <ac:spMk id="13" creationId="{4E9C6DA6-9595-A4BE-C349-CD9562AF0057}"/>
          </ac:spMkLst>
        </pc:spChg>
        <pc:spChg chg="add mod">
          <ac:chgData name="shahaf zohar" userId="20eb32ead4f85844" providerId="LiveId" clId="{F8874293-58F5-4D26-A7A4-E5525851AAC5}" dt="2024-02-27T15:21:08.456" v="2154" actId="1076"/>
          <ac:spMkLst>
            <pc:docMk/>
            <pc:sldMk cId="0" sldId="272"/>
            <ac:spMk id="14" creationId="{AF864001-0F3D-3A57-55D2-10AFD1EB4DD9}"/>
          </ac:spMkLst>
        </pc:spChg>
        <pc:spChg chg="mod">
          <ac:chgData name="shahaf zohar" userId="20eb32ead4f85844" providerId="LiveId" clId="{F8874293-58F5-4D26-A7A4-E5525851AAC5}" dt="2024-02-27T15:32:52.020" v="2236" actId="14100"/>
          <ac:spMkLst>
            <pc:docMk/>
            <pc:sldMk cId="0" sldId="272"/>
            <ac:spMk id="159" creationId="{00000000-0000-0000-0000-000000000000}"/>
          </ac:spMkLst>
        </pc:spChg>
        <pc:spChg chg="mod">
          <ac:chgData name="shahaf zohar" userId="20eb32ead4f85844" providerId="LiveId" clId="{F8874293-58F5-4D26-A7A4-E5525851AAC5}" dt="2024-02-27T15:20:02.069" v="2145" actId="1076"/>
          <ac:spMkLst>
            <pc:docMk/>
            <pc:sldMk cId="0" sldId="272"/>
            <ac:spMk id="162" creationId="{00000000-0000-0000-0000-000000000000}"/>
          </ac:spMkLst>
        </pc:spChg>
        <pc:spChg chg="mod">
          <ac:chgData name="shahaf zohar" userId="20eb32ead4f85844" providerId="LiveId" clId="{F8874293-58F5-4D26-A7A4-E5525851AAC5}" dt="2024-02-27T15:19:52.152" v="2142" actId="1076"/>
          <ac:spMkLst>
            <pc:docMk/>
            <pc:sldMk cId="0" sldId="272"/>
            <ac:spMk id="163" creationId="{00000000-0000-0000-0000-000000000000}"/>
          </ac:spMkLst>
        </pc:spChg>
        <pc:spChg chg="mod">
          <ac:chgData name="shahaf zohar" userId="20eb32ead4f85844" providerId="LiveId" clId="{F8874293-58F5-4D26-A7A4-E5525851AAC5}" dt="2024-02-27T15:10:16.326" v="2035" actId="1076"/>
          <ac:spMkLst>
            <pc:docMk/>
            <pc:sldMk cId="0" sldId="272"/>
            <ac:spMk id="164" creationId="{00000000-0000-0000-0000-000000000000}"/>
          </ac:spMkLst>
        </pc:spChg>
        <pc:spChg chg="mod">
          <ac:chgData name="shahaf zohar" userId="20eb32ead4f85844" providerId="LiveId" clId="{F8874293-58F5-4D26-A7A4-E5525851AAC5}" dt="2024-02-27T15:10:08.405" v="2033" actId="1076"/>
          <ac:spMkLst>
            <pc:docMk/>
            <pc:sldMk cId="0" sldId="272"/>
            <ac:spMk id="165" creationId="{00000000-0000-0000-0000-000000000000}"/>
          </ac:spMkLst>
        </pc:spChg>
        <pc:spChg chg="mod">
          <ac:chgData name="shahaf zohar" userId="20eb32ead4f85844" providerId="LiveId" clId="{F8874293-58F5-4D26-A7A4-E5525851AAC5}" dt="2024-02-27T15:09:52.830" v="2030" actId="1076"/>
          <ac:spMkLst>
            <pc:docMk/>
            <pc:sldMk cId="0" sldId="272"/>
            <ac:spMk id="166" creationId="{00000000-0000-0000-0000-000000000000}"/>
          </ac:spMkLst>
        </pc:spChg>
        <pc:spChg chg="mod">
          <ac:chgData name="shahaf zohar" userId="20eb32ead4f85844" providerId="LiveId" clId="{F8874293-58F5-4D26-A7A4-E5525851AAC5}" dt="2024-02-27T15:09:49.472" v="2029" actId="1076"/>
          <ac:spMkLst>
            <pc:docMk/>
            <pc:sldMk cId="0" sldId="272"/>
            <ac:spMk id="167" creationId="{00000000-0000-0000-0000-000000000000}"/>
          </ac:spMkLst>
        </pc:spChg>
        <pc:spChg chg="mod">
          <ac:chgData name="shahaf zohar" userId="20eb32ead4f85844" providerId="LiveId" clId="{F8874293-58F5-4D26-A7A4-E5525851AAC5}" dt="2024-02-27T15:09:44.872" v="2028" actId="1076"/>
          <ac:spMkLst>
            <pc:docMk/>
            <pc:sldMk cId="0" sldId="272"/>
            <ac:spMk id="168" creationId="{00000000-0000-0000-0000-000000000000}"/>
          </ac:spMkLst>
        </pc:spChg>
        <pc:picChg chg="add del mod">
          <ac:chgData name="shahaf zohar" userId="20eb32ead4f85844" providerId="LiveId" clId="{F8874293-58F5-4D26-A7A4-E5525851AAC5}" dt="2024-02-27T15:03:48.241" v="1969" actId="478"/>
          <ac:picMkLst>
            <pc:docMk/>
            <pc:sldMk cId="0" sldId="272"/>
            <ac:picMk id="3" creationId="{621F1490-53E0-AA98-5259-8AB67C6A5AEC}"/>
          </ac:picMkLst>
        </pc:picChg>
        <pc:picChg chg="add del mod">
          <ac:chgData name="shahaf zohar" userId="20eb32ead4f85844" providerId="LiveId" clId="{F8874293-58F5-4D26-A7A4-E5525851AAC5}" dt="2024-02-27T15:14:06.572" v="2047" actId="478"/>
          <ac:picMkLst>
            <pc:docMk/>
            <pc:sldMk cId="0" sldId="272"/>
            <ac:picMk id="5" creationId="{346942A1-9813-1579-965C-66A4AB85144C}"/>
          </ac:picMkLst>
        </pc:picChg>
        <pc:picChg chg="add mod">
          <ac:chgData name="shahaf zohar" userId="20eb32ead4f85844" providerId="LiveId" clId="{F8874293-58F5-4D26-A7A4-E5525851AAC5}" dt="2024-02-27T15:21:11.329" v="2155" actId="1076"/>
          <ac:picMkLst>
            <pc:docMk/>
            <pc:sldMk cId="0" sldId="272"/>
            <ac:picMk id="7" creationId="{614342D2-A5B1-5B9A-C85E-616319268477}"/>
          </ac:picMkLst>
        </pc:picChg>
        <pc:picChg chg="add mod">
          <ac:chgData name="shahaf zohar" userId="20eb32ead4f85844" providerId="LiveId" clId="{F8874293-58F5-4D26-A7A4-E5525851AAC5}" dt="2024-02-27T15:19:54.872" v="2143" actId="1076"/>
          <ac:picMkLst>
            <pc:docMk/>
            <pc:sldMk cId="0" sldId="272"/>
            <ac:picMk id="9" creationId="{5F102FF3-FD4C-D943-497E-13AB55AA6EB0}"/>
          </ac:picMkLst>
        </pc:picChg>
        <pc:picChg chg="add mod">
          <ac:chgData name="shahaf zohar" userId="20eb32ead4f85844" providerId="LiveId" clId="{F8874293-58F5-4D26-A7A4-E5525851AAC5}" dt="2024-02-27T15:20:04.001" v="2146" actId="1076"/>
          <ac:picMkLst>
            <pc:docMk/>
            <pc:sldMk cId="0" sldId="272"/>
            <ac:picMk id="11" creationId="{0C4A36E4-E111-4622-5465-46034F7FD00A}"/>
          </ac:picMkLst>
        </pc:picChg>
        <pc:picChg chg="del">
          <ac:chgData name="shahaf zohar" userId="20eb32ead4f85844" providerId="LiveId" clId="{F8874293-58F5-4D26-A7A4-E5525851AAC5}" dt="2024-02-27T15:11:07.813" v="2041" actId="478"/>
          <ac:picMkLst>
            <pc:docMk/>
            <pc:sldMk cId="0" sldId="272"/>
            <ac:picMk id="158" creationId="{00000000-0000-0000-0000-000000000000}"/>
          </ac:picMkLst>
        </pc:picChg>
        <pc:picChg chg="del">
          <ac:chgData name="shahaf zohar" userId="20eb32ead4f85844" providerId="LiveId" clId="{F8874293-58F5-4D26-A7A4-E5525851AAC5}" dt="2024-02-27T15:11:10.958" v="2042" actId="478"/>
          <ac:picMkLst>
            <pc:docMk/>
            <pc:sldMk cId="0" sldId="272"/>
            <ac:picMk id="160" creationId="{00000000-0000-0000-0000-000000000000}"/>
          </ac:picMkLst>
        </pc:picChg>
        <pc:picChg chg="add del">
          <ac:chgData name="shahaf zohar" userId="20eb32ead4f85844" providerId="LiveId" clId="{F8874293-58F5-4D26-A7A4-E5525851AAC5}" dt="2024-02-27T15:01:48.768" v="1959" actId="478"/>
          <ac:picMkLst>
            <pc:docMk/>
            <pc:sldMk cId="0" sldId="272"/>
            <ac:picMk id="161" creationId="{00000000-0000-0000-0000-000000000000}"/>
          </ac:picMkLst>
        </pc:picChg>
      </pc:sldChg>
      <pc:sldChg chg="new del">
        <pc:chgData name="shahaf zohar" userId="20eb32ead4f85844" providerId="LiveId" clId="{F8874293-58F5-4D26-A7A4-E5525851AAC5}" dt="2024-02-27T15:25:02.988" v="2167" actId="47"/>
        <pc:sldMkLst>
          <pc:docMk/>
          <pc:sldMk cId="1814759416" sldId="273"/>
        </pc:sldMkLst>
      </pc:sldChg>
      <pc:sldChg chg="modSp add mod modNotesTx">
        <pc:chgData name="shahaf zohar" userId="20eb32ead4f85844" providerId="LiveId" clId="{F8874293-58F5-4D26-A7A4-E5525851AAC5}" dt="2024-02-27T16:19:16.213" v="2624" actId="20577"/>
        <pc:sldMkLst>
          <pc:docMk/>
          <pc:sldMk cId="0" sldId="274"/>
        </pc:sldMkLst>
        <pc:spChg chg="mod">
          <ac:chgData name="shahaf zohar" userId="20eb32ead4f85844" providerId="LiveId" clId="{F8874293-58F5-4D26-A7A4-E5525851AAC5}" dt="2024-02-27T15:27:12.868" v="2190" actId="255"/>
          <ac:spMkLst>
            <pc:docMk/>
            <pc:sldMk cId="0" sldId="274"/>
            <ac:spMk id="2" creationId="{43947C59-725C-C716-BBD0-1D7B560A8318}"/>
          </ac:spMkLst>
        </pc:spChg>
        <pc:spChg chg="mod">
          <ac:chgData name="shahaf zohar" userId="20eb32ead4f85844" providerId="LiveId" clId="{F8874293-58F5-4D26-A7A4-E5525851AAC5}" dt="2024-02-27T15:27:22.796" v="2193" actId="2711"/>
          <ac:spMkLst>
            <pc:docMk/>
            <pc:sldMk cId="0" sldId="274"/>
            <ac:spMk id="4" creationId="{E3B241A1-5AEB-91C0-9B13-D53D253F5345}"/>
          </ac:spMkLst>
        </pc:spChg>
        <pc:spChg chg="mod">
          <ac:chgData name="shahaf zohar" userId="20eb32ead4f85844" providerId="LiveId" clId="{F8874293-58F5-4D26-A7A4-E5525851AAC5}" dt="2024-02-27T15:32:19.436" v="2234" actId="1076"/>
          <ac:spMkLst>
            <pc:docMk/>
            <pc:sldMk cId="0" sldId="274"/>
            <ac:spMk id="173" creationId="{00000000-0000-0000-0000-000000000000}"/>
          </ac:spMkLst>
        </pc:spChg>
        <pc:spChg chg="mod">
          <ac:chgData name="shahaf zohar" userId="20eb32ead4f85844" providerId="LiveId" clId="{F8874293-58F5-4D26-A7A4-E5525851AAC5}" dt="2024-02-27T15:27:16.293" v="2191" actId="255"/>
          <ac:spMkLst>
            <pc:docMk/>
            <pc:sldMk cId="0" sldId="274"/>
            <ac:spMk id="174" creationId="{00000000-0000-0000-0000-000000000000}"/>
          </ac:spMkLst>
        </pc:spChg>
        <pc:picChg chg="mod">
          <ac:chgData name="shahaf zohar" userId="20eb32ead4f85844" providerId="LiveId" clId="{F8874293-58F5-4D26-A7A4-E5525851AAC5}" dt="2024-02-27T15:32:13.575" v="2233" actId="1076"/>
          <ac:picMkLst>
            <pc:docMk/>
            <pc:sldMk cId="0" sldId="274"/>
            <ac:picMk id="178" creationId="{00000000-0000-0000-0000-000000000000}"/>
          </ac:picMkLst>
        </pc:picChg>
      </pc:sldChg>
      <pc:sldChg chg="new del">
        <pc:chgData name="shahaf zohar" userId="20eb32ead4f85844" providerId="LiveId" clId="{F8874293-58F5-4D26-A7A4-E5525851AAC5}" dt="2024-02-27T15:28:08.615" v="2196" actId="2696"/>
        <pc:sldMkLst>
          <pc:docMk/>
          <pc:sldMk cId="1604647729" sldId="275"/>
        </pc:sldMkLst>
      </pc:sldChg>
      <pc:sldChg chg="modSp add mod modAnim modNotesTx">
        <pc:chgData name="shahaf zohar" userId="20eb32ead4f85844" providerId="LiveId" clId="{F8874293-58F5-4D26-A7A4-E5525851AAC5}" dt="2024-02-27T16:19:19.677" v="2625" actId="20577"/>
        <pc:sldMkLst>
          <pc:docMk/>
          <pc:sldMk cId="0" sldId="276"/>
        </pc:sldMkLst>
        <pc:spChg chg="mod">
          <ac:chgData name="shahaf zohar" userId="20eb32ead4f85844" providerId="LiveId" clId="{F8874293-58F5-4D26-A7A4-E5525851AAC5}" dt="2024-02-27T15:32:02.030" v="2232" actId="1076"/>
          <ac:spMkLst>
            <pc:docMk/>
            <pc:sldMk cId="0" sldId="276"/>
            <ac:spMk id="184" creationId="{00000000-0000-0000-0000-000000000000}"/>
          </ac:spMkLst>
        </pc:spChg>
        <pc:spChg chg="mod">
          <ac:chgData name="shahaf zohar" userId="20eb32ead4f85844" providerId="LiveId" clId="{F8874293-58F5-4D26-A7A4-E5525851AAC5}" dt="2024-02-27T15:30:06.174" v="2231" actId="20577"/>
          <ac:spMkLst>
            <pc:docMk/>
            <pc:sldMk cId="0" sldId="276"/>
            <ac:spMk id="185" creationId="{00000000-0000-0000-0000-000000000000}"/>
          </ac:spMkLst>
        </pc:spChg>
      </pc:sldChg>
      <pc:sldChg chg="modSp new del mod">
        <pc:chgData name="shahaf zohar" userId="20eb32ead4f85844" providerId="LiveId" clId="{F8874293-58F5-4D26-A7A4-E5525851AAC5}" dt="2024-02-27T16:00:29.426" v="2493" actId="47"/>
        <pc:sldMkLst>
          <pc:docMk/>
          <pc:sldMk cId="2187506761" sldId="277"/>
        </pc:sldMkLst>
        <pc:spChg chg="mod">
          <ac:chgData name="shahaf zohar" userId="20eb32ead4f85844" providerId="LiveId" clId="{F8874293-58F5-4D26-A7A4-E5525851AAC5}" dt="2024-02-27T15:48:49.763" v="2386" actId="1076"/>
          <ac:spMkLst>
            <pc:docMk/>
            <pc:sldMk cId="2187506761" sldId="277"/>
            <ac:spMk id="2" creationId="{9C4157A6-E27D-FCAA-25EA-AA25722FA256}"/>
          </ac:spMkLst>
        </pc:spChg>
      </pc:sldChg>
      <pc:sldChg chg="addSp modSp new mod">
        <pc:chgData name="shahaf zohar" userId="20eb32ead4f85844" providerId="LiveId" clId="{F8874293-58F5-4D26-A7A4-E5525851AAC5}" dt="2024-02-27T15:58:02.690" v="2478" actId="1076"/>
        <pc:sldMkLst>
          <pc:docMk/>
          <pc:sldMk cId="796860928" sldId="278"/>
        </pc:sldMkLst>
        <pc:spChg chg="mod">
          <ac:chgData name="shahaf zohar" userId="20eb32ead4f85844" providerId="LiveId" clId="{F8874293-58F5-4D26-A7A4-E5525851AAC5}" dt="2024-02-27T15:56:09.954" v="2462" actId="1076"/>
          <ac:spMkLst>
            <pc:docMk/>
            <pc:sldMk cId="796860928" sldId="278"/>
            <ac:spMk id="2" creationId="{87894364-E41C-288B-4BEB-5CE5BE7D87F1}"/>
          </ac:spMkLst>
        </pc:spChg>
        <pc:spChg chg="mod">
          <ac:chgData name="shahaf zohar" userId="20eb32ead4f85844" providerId="LiveId" clId="{F8874293-58F5-4D26-A7A4-E5525851AAC5}" dt="2024-02-27T15:57:56.927" v="2475" actId="14100"/>
          <ac:spMkLst>
            <pc:docMk/>
            <pc:sldMk cId="796860928" sldId="278"/>
            <ac:spMk id="3" creationId="{FD45E667-DE5E-B09E-1A33-D67B2A4B8E00}"/>
          </ac:spMkLst>
        </pc:spChg>
        <pc:picChg chg="add mod">
          <ac:chgData name="shahaf zohar" userId="20eb32ead4f85844" providerId="LiveId" clId="{F8874293-58F5-4D26-A7A4-E5525851AAC5}" dt="2024-02-27T15:58:02.690" v="2478" actId="1076"/>
          <ac:picMkLst>
            <pc:docMk/>
            <pc:sldMk cId="796860928" sldId="278"/>
            <ac:picMk id="1026" creationId="{FBC83B34-99AB-C3B9-B7F7-95E7CC6A7EC2}"/>
          </ac:picMkLst>
        </pc:picChg>
      </pc:sldChg>
      <pc:sldChg chg="addSp delSp modSp add mod delAnim modAnim modNotesTx">
        <pc:chgData name="shahaf zohar" userId="20eb32ead4f85844" providerId="LiveId" clId="{F8874293-58F5-4D26-A7A4-E5525851AAC5}" dt="2024-02-27T16:19:27.189" v="2627" actId="20577"/>
        <pc:sldMkLst>
          <pc:docMk/>
          <pc:sldMk cId="0" sldId="279"/>
        </pc:sldMkLst>
        <pc:spChg chg="mod">
          <ac:chgData name="shahaf zohar" userId="20eb32ead4f85844" providerId="LiveId" clId="{F8874293-58F5-4D26-A7A4-E5525851AAC5}" dt="2024-02-27T16:00:18.865" v="2492" actId="2711"/>
          <ac:spMkLst>
            <pc:docMk/>
            <pc:sldMk cId="0" sldId="279"/>
            <ac:spMk id="212" creationId="{00000000-0000-0000-0000-000000000000}"/>
          </ac:spMkLst>
        </pc:spChg>
        <pc:spChg chg="mod">
          <ac:chgData name="shahaf zohar" userId="20eb32ead4f85844" providerId="LiveId" clId="{F8874293-58F5-4D26-A7A4-E5525851AAC5}" dt="2024-02-27T16:04:40.013" v="2555" actId="15"/>
          <ac:spMkLst>
            <pc:docMk/>
            <pc:sldMk cId="0" sldId="279"/>
            <ac:spMk id="213" creationId="{00000000-0000-0000-0000-000000000000}"/>
          </ac:spMkLst>
        </pc:spChg>
        <pc:picChg chg="add mod">
          <ac:chgData name="shahaf zohar" userId="20eb32ead4f85844" providerId="LiveId" clId="{F8874293-58F5-4D26-A7A4-E5525851AAC5}" dt="2024-02-27T16:06:33.536" v="2562" actId="14100"/>
          <ac:picMkLst>
            <pc:docMk/>
            <pc:sldMk cId="0" sldId="279"/>
            <ac:picMk id="3" creationId="{CF843732-A790-B655-DC30-09C3EA19F4CB}"/>
          </ac:picMkLst>
        </pc:picChg>
        <pc:picChg chg="del">
          <ac:chgData name="shahaf zohar" userId="20eb32ead4f85844" providerId="LiveId" clId="{F8874293-58F5-4D26-A7A4-E5525851AAC5}" dt="2024-02-27T16:06:20.285" v="2556" actId="478"/>
          <ac:picMkLst>
            <pc:docMk/>
            <pc:sldMk cId="0" sldId="279"/>
            <ac:picMk id="214" creationId="{00000000-0000-0000-0000-000000000000}"/>
          </ac:picMkLst>
        </pc:picChg>
      </pc:sldChg>
      <pc:sldMasterChg chg="modSldLayout">
        <pc:chgData name="shahaf zohar" userId="20eb32ead4f85844" providerId="LiveId" clId="{F8874293-58F5-4D26-A7A4-E5525851AAC5}" dt="2024-02-27T11:51:53.281" v="764"/>
        <pc:sldMasterMkLst>
          <pc:docMk/>
          <pc:sldMasterMk cId="147268256" sldId="2147483760"/>
        </pc:sldMasterMkLst>
        <pc:sldLayoutChg chg="delSp">
          <pc:chgData name="shahaf zohar" userId="20eb32ead4f85844" providerId="LiveId" clId="{F8874293-58F5-4D26-A7A4-E5525851AAC5}" dt="2024-02-27T11:51:53.281" v="764"/>
          <pc:sldLayoutMkLst>
            <pc:docMk/>
            <pc:sldMasterMk cId="147268256" sldId="2147483760"/>
            <pc:sldLayoutMk cId="1289726778" sldId="2147483778"/>
          </pc:sldLayoutMkLst>
          <pc:spChg chg="del">
            <ac:chgData name="shahaf zohar" userId="20eb32ead4f85844" providerId="LiveId" clId="{F8874293-58F5-4D26-A7A4-E5525851AAC5}" dt="2024-02-27T11:51:53.281" v="764"/>
            <ac:spMkLst>
              <pc:docMk/>
              <pc:sldMasterMk cId="147268256" sldId="2147483760"/>
              <pc:sldLayoutMk cId="1289726778" sldId="2147483778"/>
              <ac:spMk id="8"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6E2F5-32D1-4D2F-A797-5AE9B5CD2134}" type="datetimeFigureOut">
              <a:rPr lang="en-IL" smtClean="0"/>
              <a:t>27/02/2024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06BFC-4089-46BA-99EF-74900C022CD2}" type="slidenum">
              <a:rPr lang="en-IL" smtClean="0"/>
              <a:t>‹#›</a:t>
            </a:fld>
            <a:endParaRPr lang="en-IL"/>
          </a:p>
        </p:txBody>
      </p:sp>
    </p:spTree>
    <p:extLst>
      <p:ext uri="{BB962C8B-B14F-4D97-AF65-F5344CB8AC3E}">
        <p14:creationId xmlns:p14="http://schemas.microsoft.com/office/powerpoint/2010/main" val="158704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E06BFC-4089-46BA-99EF-74900C022CD2}" type="slidenum">
              <a:rPr lang="en-IL" smtClean="0"/>
              <a:t>2</a:t>
            </a:fld>
            <a:endParaRPr lang="en-IL"/>
          </a:p>
        </p:txBody>
      </p:sp>
    </p:spTree>
    <p:extLst>
      <p:ext uri="{BB962C8B-B14F-4D97-AF65-F5344CB8AC3E}">
        <p14:creationId xmlns:p14="http://schemas.microsoft.com/office/powerpoint/2010/main" val="87278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algn="r" rtl="1">
              <a:spcBef>
                <a:spcPts val="0"/>
              </a:spcBef>
              <a:spcAft>
                <a:spcPts val="0"/>
              </a:spcAft>
            </a:pPr>
            <a:endParaRPr lang="he-IL" sz="1800" b="0" i="0" u="none" strike="noStrike" dirty="0">
              <a:solidFill>
                <a:srgbClr val="000000"/>
              </a:solidFill>
              <a:effectLst/>
              <a:latin typeface="Arial" panose="020B0604020202020204" pitchFamily="34" charset="0"/>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E06BFC-4089-46BA-99EF-74900C022CD2}" type="slidenum">
              <a:rPr lang="en-IL" smtClean="0"/>
              <a:t>7</a:t>
            </a:fld>
            <a:endParaRPr lang="en-IL"/>
          </a:p>
        </p:txBody>
      </p:sp>
    </p:spTree>
    <p:extLst>
      <p:ext uri="{BB962C8B-B14F-4D97-AF65-F5344CB8AC3E}">
        <p14:creationId xmlns:p14="http://schemas.microsoft.com/office/powerpoint/2010/main" val="172204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E06BFC-4089-46BA-99EF-74900C022CD2}" type="slidenum">
              <a:rPr lang="en-IL" smtClean="0"/>
              <a:t>9</a:t>
            </a:fld>
            <a:endParaRPr lang="en-IL"/>
          </a:p>
        </p:txBody>
      </p:sp>
    </p:spTree>
    <p:extLst>
      <p:ext uri="{BB962C8B-B14F-4D97-AF65-F5344CB8AC3E}">
        <p14:creationId xmlns:p14="http://schemas.microsoft.com/office/powerpoint/2010/main" val="1777826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E06BFC-4089-46BA-99EF-74900C022CD2}" type="slidenum">
              <a:rPr lang="en-IL" smtClean="0"/>
              <a:t>11</a:t>
            </a:fld>
            <a:endParaRPr lang="en-IL"/>
          </a:p>
        </p:txBody>
      </p:sp>
    </p:spTree>
    <p:extLst>
      <p:ext uri="{BB962C8B-B14F-4D97-AF65-F5344CB8AC3E}">
        <p14:creationId xmlns:p14="http://schemas.microsoft.com/office/powerpoint/2010/main" val="475907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c45554f37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spcBef>
                <a:spcPts val="0"/>
              </a:spcBef>
              <a:spcAft>
                <a:spcPts val="0"/>
              </a:spcAft>
              <a:buNone/>
            </a:pPr>
            <a:endParaRPr dirty="0">
              <a:solidFill>
                <a:srgbClr val="4472C4"/>
              </a:solidFill>
            </a:endParaRPr>
          </a:p>
        </p:txBody>
      </p:sp>
      <p:sp>
        <p:nvSpPr>
          <p:cNvPr id="147" name="Google Shape;147;g1c45554f37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c45554f37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solidFill>
                <a:srgbClr val="4472C4"/>
              </a:solidFill>
            </a:endParaRPr>
          </a:p>
        </p:txBody>
      </p:sp>
      <p:sp>
        <p:nvSpPr>
          <p:cNvPr id="156" name="Google Shape;156;g1c45554f37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spcBef>
                <a:spcPts val="0"/>
              </a:spcBef>
              <a:spcAft>
                <a:spcPts val="0"/>
              </a:spcAft>
              <a:buNone/>
            </a:pPr>
            <a:endParaRPr lang="en-US" b="0" dirty="0">
              <a:effectLst/>
            </a:endParaRP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spcBef>
                <a:spcPts val="0"/>
              </a:spcBef>
              <a:spcAft>
                <a:spcPts val="0"/>
              </a:spcAft>
              <a:buNone/>
            </a:pPr>
            <a:endParaRPr dirty="0"/>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c8fd59cd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c8fd59cd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C430DA3-6ADD-4D87-BF9A-B0E962BDD84D}" type="datetimeFigureOut">
              <a:rPr lang="en-IL" smtClean="0"/>
              <a:t>27/02/2024</a:t>
            </a:fld>
            <a:endParaRPr lang="en-IL"/>
          </a:p>
        </p:txBody>
      </p:sp>
      <p:sp>
        <p:nvSpPr>
          <p:cNvPr id="5" name="Footer Placeholder 4"/>
          <p:cNvSpPr>
            <a:spLocks noGrp="1"/>
          </p:cNvSpPr>
          <p:nvPr>
            <p:ph type="ftr" sz="quarter" idx="11"/>
          </p:nvPr>
        </p:nvSpPr>
        <p:spPr>
          <a:xfrm>
            <a:off x="1371600" y="4323845"/>
            <a:ext cx="6400800" cy="365125"/>
          </a:xfrm>
        </p:spPr>
        <p:txBody>
          <a:bodyPr/>
          <a:lstStyle/>
          <a:p>
            <a:endParaRPr lang="en-IL"/>
          </a:p>
        </p:txBody>
      </p:sp>
      <p:sp>
        <p:nvSpPr>
          <p:cNvPr id="6" name="Slide Number Placeholder 5"/>
          <p:cNvSpPr>
            <a:spLocks noGrp="1"/>
          </p:cNvSpPr>
          <p:nvPr>
            <p:ph type="sldNum" sz="quarter" idx="12"/>
          </p:nvPr>
        </p:nvSpPr>
        <p:spPr>
          <a:xfrm>
            <a:off x="8077200" y="1430866"/>
            <a:ext cx="2743200" cy="365125"/>
          </a:xfrm>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3458900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13524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758151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a:xfrm>
            <a:off x="685800" y="379941"/>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D7ECB5C-E15E-468F-8115-60A8856CBC2C}" type="slidenum">
              <a:rPr lang="en-IL" smtClean="0"/>
              <a:t>‹#›</a:t>
            </a:fld>
            <a:endParaRPr lang="en-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1559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a:xfrm>
            <a:off x="685800" y="378883"/>
            <a:ext cx="6991492" cy="365125"/>
          </a:xfrm>
        </p:spPr>
        <p:txBody>
          <a:bodyPr/>
          <a:lstStyle/>
          <a:p>
            <a:endParaRPr lang="en-IL"/>
          </a:p>
        </p:txBody>
      </p:sp>
      <p:sp>
        <p:nvSpPr>
          <p:cNvPr id="7" name="Slide Number Placeholder 6"/>
          <p:cNvSpPr>
            <a:spLocks noGrp="1"/>
          </p:cNvSpPr>
          <p:nvPr>
            <p:ph type="sldNum" sz="quarter" idx="12"/>
          </p:nvPr>
        </p:nvSpPr>
        <p:spPr>
          <a:xfrm>
            <a:off x="10862452" y="381000"/>
            <a:ext cx="643748" cy="365125"/>
          </a:xfrm>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753055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C430DA3-6ADD-4D87-BF9A-B0E962BDD84D}" type="datetimeFigureOut">
              <a:rPr lang="en-IL" smtClean="0"/>
              <a:t>27/02/2024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78889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C430DA3-6ADD-4D87-BF9A-B0E962BDD84D}" type="datetimeFigureOut">
              <a:rPr lang="en-IL" smtClean="0"/>
              <a:t>27/02/2024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608535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430DA3-6ADD-4D87-BF9A-B0E962BDD84D}" type="datetimeFigureOut">
              <a:rPr lang="en-IL" smtClean="0"/>
              <a:t>27/02/2024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905958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C430DA3-6ADD-4D87-BF9A-B0E962BDD84D}" type="datetimeFigureOut">
              <a:rPr lang="en-IL" smtClean="0"/>
              <a:t>27/02/2024</a:t>
            </a:fld>
            <a:endParaRPr lang="en-IL"/>
          </a:p>
        </p:txBody>
      </p:sp>
      <p:sp>
        <p:nvSpPr>
          <p:cNvPr id="5" name="Footer Placeholder 4"/>
          <p:cNvSpPr>
            <a:spLocks noGrp="1"/>
          </p:cNvSpPr>
          <p:nvPr>
            <p:ph type="ftr" sz="quarter" idx="11"/>
          </p:nvPr>
        </p:nvSpPr>
        <p:spPr>
          <a:xfrm>
            <a:off x="685800" y="381000"/>
            <a:ext cx="6991492" cy="36512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73528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C430DA3-6ADD-4D87-BF9A-B0E962BDD84D}" type="datetimeFigureOut">
              <a:rPr lang="en-IL" smtClean="0"/>
              <a:t>27/02/2024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3094227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C430DA3-6ADD-4D87-BF9A-B0E962BDD84D}" type="datetimeFigureOut">
              <a:rPr lang="en-IL" smtClean="0"/>
              <a:t>27/02/2024</a:t>
            </a:fld>
            <a:endParaRPr lang="en-IL"/>
          </a:p>
        </p:txBody>
      </p:sp>
      <p:sp>
        <p:nvSpPr>
          <p:cNvPr id="5" name="Footer Placeholder 4"/>
          <p:cNvSpPr>
            <a:spLocks noGrp="1"/>
          </p:cNvSpPr>
          <p:nvPr>
            <p:ph type="ftr" sz="quarter" idx="11"/>
          </p:nvPr>
        </p:nvSpPr>
        <p:spPr>
          <a:xfrm>
            <a:off x="685800" y="381001"/>
            <a:ext cx="6991492" cy="364065"/>
          </a:xfrm>
        </p:spPr>
        <p:txBody>
          <a:bodyPr/>
          <a:lstStyle/>
          <a:p>
            <a:endParaRPr lang="en-IL"/>
          </a:p>
        </p:txBody>
      </p:sp>
      <p:sp>
        <p:nvSpPr>
          <p:cNvPr id="6" name="Slide Number Placeholder 5"/>
          <p:cNvSpPr>
            <a:spLocks noGrp="1"/>
          </p:cNvSpPr>
          <p:nvPr>
            <p:ph type="sldNum" sz="quarter" idx="12"/>
          </p:nvPr>
        </p:nvSpPr>
        <p:spPr>
          <a:xfrm>
            <a:off x="10862452" y="381000"/>
            <a:ext cx="643748" cy="365125"/>
          </a:xfrm>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09837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9348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C430DA3-6ADD-4D87-BF9A-B0E962BDD84D}" type="datetimeFigureOut">
              <a:rPr lang="en-IL" smtClean="0"/>
              <a:t>27/02/2024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92001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C430DA3-6ADD-4D87-BF9A-B0E962BDD84D}" type="datetimeFigureOut">
              <a:rPr lang="en-IL" smtClean="0"/>
              <a:t>27/02/2024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93697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30DA3-6ADD-4D87-BF9A-B0E962BDD84D}" type="datetimeFigureOut">
              <a:rPr lang="en-IL" smtClean="0"/>
              <a:t>27/02/2024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49446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119214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C430DA3-6ADD-4D87-BF9A-B0E962BDD84D}" type="datetimeFigureOut">
              <a:rPr lang="en-IL" smtClean="0"/>
              <a:t>27/02/2024</a:t>
            </a:fld>
            <a:endParaRPr lang="en-IL"/>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ECB5C-E15E-468F-8115-60A8856CBC2C}" type="slidenum">
              <a:rPr lang="en-IL" smtClean="0"/>
              <a:t>‹#›</a:t>
            </a:fld>
            <a:endParaRPr lang="en-IL"/>
          </a:p>
        </p:txBody>
      </p:sp>
    </p:spTree>
    <p:extLst>
      <p:ext uri="{BB962C8B-B14F-4D97-AF65-F5344CB8AC3E}">
        <p14:creationId xmlns:p14="http://schemas.microsoft.com/office/powerpoint/2010/main" val="218319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430DA3-6ADD-4D87-BF9A-B0E962BDD84D}" type="datetimeFigureOut">
              <a:rPr lang="en-IL" smtClean="0"/>
              <a:t>27/02/2024</a:t>
            </a:fld>
            <a:endParaRPr lang="en-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7ECB5C-E15E-468F-8115-60A8856CBC2C}" type="slidenum">
              <a:rPr lang="en-IL" smtClean="0"/>
              <a:t>‹#›</a:t>
            </a:fld>
            <a:endParaRPr lang="en-IL"/>
          </a:p>
        </p:txBody>
      </p:sp>
    </p:spTree>
    <p:extLst>
      <p:ext uri="{BB962C8B-B14F-4D97-AF65-F5344CB8AC3E}">
        <p14:creationId xmlns:p14="http://schemas.microsoft.com/office/powerpoint/2010/main" val="110845169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AA81-D04E-25B2-FEFF-226BDA8383BA}"/>
              </a:ext>
            </a:extLst>
          </p:cNvPr>
          <p:cNvSpPr>
            <a:spLocks noGrp="1"/>
          </p:cNvSpPr>
          <p:nvPr>
            <p:ph type="ctrTitle"/>
          </p:nvPr>
        </p:nvSpPr>
        <p:spPr>
          <a:xfrm>
            <a:off x="1524000" y="1345381"/>
            <a:ext cx="9144000" cy="2444876"/>
          </a:xfrm>
        </p:spPr>
        <p:txBody>
          <a:bodyPr>
            <a:normAutofit fontScale="90000"/>
          </a:bodyPr>
          <a:lstStyle/>
          <a:p>
            <a:pPr>
              <a:lnSpc>
                <a:spcPct val="110000"/>
              </a:lnSpc>
              <a:spcBef>
                <a:spcPts val="0"/>
              </a:spcBef>
            </a:pPr>
            <a:r>
              <a:rPr lang="en-GB" sz="3900" b="1" dirty="0">
                <a:cs typeface="Aparajita" panose="02020603050405020304" pitchFamily="18" charset="0"/>
              </a:rPr>
              <a:t>3D MESH COMPRESSION AND TRANSMISSION </a:t>
            </a:r>
            <a:br>
              <a:rPr lang="en-GB" sz="3900" b="1" dirty="0">
                <a:cs typeface="Aparajita" panose="02020603050405020304" pitchFamily="18" charset="0"/>
              </a:rPr>
            </a:br>
            <a:r>
              <a:rPr lang="en-GB" sz="3900" b="1" dirty="0">
                <a:cs typeface="Aparajita" panose="02020603050405020304" pitchFamily="18" charset="0"/>
              </a:rPr>
              <a:t>FOR MOBILE ROBOTIC APPLICATIONS</a:t>
            </a:r>
            <a:br>
              <a:rPr lang="en-GB" sz="3900" b="1" dirty="0">
                <a:cs typeface="Aparajita" panose="02020603050405020304" pitchFamily="18" charset="0"/>
              </a:rPr>
            </a:br>
            <a:r>
              <a:rPr lang="en-US" sz="2200" dirty="0"/>
              <a:t>Bailin Yang , Xun Wang, Frederick W.B. Li, Binbo Xie, Xiaohui Liang and Zhaoyi Jiang</a:t>
            </a:r>
            <a:endParaRPr lang="en-IL" dirty="0"/>
          </a:p>
        </p:txBody>
      </p:sp>
      <p:sp>
        <p:nvSpPr>
          <p:cNvPr id="3" name="Subtitle 2">
            <a:extLst>
              <a:ext uri="{FF2B5EF4-FFF2-40B4-BE49-F238E27FC236}">
                <a16:creationId xmlns:a16="http://schemas.microsoft.com/office/drawing/2014/main" id="{071AE9EE-A1D6-7BD9-0306-F1BC226B145A}"/>
              </a:ext>
            </a:extLst>
          </p:cNvPr>
          <p:cNvSpPr>
            <a:spLocks noGrp="1"/>
          </p:cNvSpPr>
          <p:nvPr>
            <p:ph type="subTitle" idx="1"/>
          </p:nvPr>
        </p:nvSpPr>
        <p:spPr>
          <a:xfrm>
            <a:off x="3771900" y="3698371"/>
            <a:ext cx="3291840" cy="1466974"/>
          </a:xfrm>
        </p:spPr>
        <p:txBody>
          <a:bodyPr>
            <a:normAutofit/>
          </a:bodyPr>
          <a:lstStyle/>
          <a:p>
            <a:pPr marL="0" lvl="0" indent="0" algn="ctr" rtl="0">
              <a:lnSpc>
                <a:spcPct val="100000"/>
              </a:lnSpc>
              <a:spcBef>
                <a:spcPts val="0"/>
              </a:spcBef>
              <a:spcAft>
                <a:spcPts val="0"/>
              </a:spcAft>
              <a:buClr>
                <a:srgbClr val="262626"/>
              </a:buClr>
              <a:buSzPts val="1440"/>
              <a:buNone/>
            </a:pPr>
            <a:r>
              <a:rPr lang="en-GB" b="1" dirty="0">
                <a:cs typeface="Aparajita" panose="02020603050405020304" pitchFamily="18" charset="0"/>
              </a:rPr>
              <a:t>PRESENTED BY</a:t>
            </a:r>
          </a:p>
          <a:p>
            <a:pPr marL="0" lvl="0" indent="0" algn="ctr" rtl="0">
              <a:lnSpc>
                <a:spcPct val="100000"/>
              </a:lnSpc>
              <a:spcBef>
                <a:spcPts val="0"/>
              </a:spcBef>
              <a:spcAft>
                <a:spcPts val="0"/>
              </a:spcAft>
              <a:buClr>
                <a:srgbClr val="262626"/>
              </a:buClr>
              <a:buSzPts val="1440"/>
              <a:buNone/>
            </a:pPr>
            <a:endParaRPr lang="en-GB" b="1" dirty="0">
              <a:cs typeface="Aparajita" panose="02020603050405020304" pitchFamily="18" charset="0"/>
            </a:endParaRPr>
          </a:p>
          <a:p>
            <a:pPr marL="0" lvl="0" indent="0" algn="ctr" rtl="0">
              <a:lnSpc>
                <a:spcPct val="100000"/>
              </a:lnSpc>
              <a:spcBef>
                <a:spcPts val="0"/>
              </a:spcBef>
              <a:spcAft>
                <a:spcPts val="0"/>
              </a:spcAft>
              <a:buClr>
                <a:srgbClr val="262626"/>
              </a:buClr>
              <a:buSzPts val="1440"/>
              <a:buNone/>
            </a:pPr>
            <a:r>
              <a:rPr lang="en-GB" sz="1600" dirty="0">
                <a:cs typeface="Aparajita" panose="02020603050405020304" pitchFamily="18" charset="0"/>
              </a:rPr>
              <a:t>Shahaf Zohar - 205978000</a:t>
            </a:r>
          </a:p>
          <a:p>
            <a:pPr rtl="0">
              <a:spcBef>
                <a:spcPts val="0"/>
              </a:spcBef>
              <a:spcAft>
                <a:spcPts val="0"/>
              </a:spcAft>
            </a:pPr>
            <a:r>
              <a:rPr lang="en-GB" sz="1600" dirty="0">
                <a:latin typeface="Century Gothic (Body)"/>
                <a:cs typeface="Aparajita" panose="02020603050405020304" pitchFamily="18" charset="0"/>
              </a:rPr>
              <a:t>     </a:t>
            </a:r>
            <a:r>
              <a:rPr lang="en-GB" sz="1600" b="0" i="0" u="none" strike="noStrike" dirty="0">
                <a:effectLst/>
                <a:latin typeface="Century Gothic (Body)"/>
                <a:cs typeface="Aparajita" panose="02020603050405020304" pitchFamily="18" charset="0"/>
              </a:rPr>
              <a:t>Roey Salah - 206115438</a:t>
            </a:r>
            <a:br>
              <a:rPr lang="en-GB" sz="1600" dirty="0">
                <a:latin typeface="Century Gothic (Body)"/>
              </a:rPr>
            </a:br>
            <a:r>
              <a:rPr lang="en-GB" sz="1600" dirty="0">
                <a:latin typeface="Century Gothic (Body)"/>
              </a:rPr>
              <a:t>     </a:t>
            </a:r>
            <a:r>
              <a:rPr lang="en-GB" sz="1600" b="0" i="0" u="none" strike="noStrike" dirty="0">
                <a:effectLst/>
                <a:latin typeface="Century Gothic (Body)"/>
              </a:rPr>
              <a:t>Dean Elimelech - 206323206</a:t>
            </a:r>
            <a:endParaRPr lang="en-GB" sz="1600" b="0" dirty="0">
              <a:effectLst/>
              <a:latin typeface="Century Gothic (Body)"/>
            </a:endParaRPr>
          </a:p>
        </p:txBody>
      </p:sp>
    </p:spTree>
    <p:extLst>
      <p:ext uri="{BB962C8B-B14F-4D97-AF65-F5344CB8AC3E}">
        <p14:creationId xmlns:p14="http://schemas.microsoft.com/office/powerpoint/2010/main" val="495986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2492-C3FD-D9DF-12C2-4897641B6D2F}"/>
              </a:ext>
            </a:extLst>
          </p:cNvPr>
          <p:cNvSpPr>
            <a:spLocks noGrp="1"/>
          </p:cNvSpPr>
          <p:nvPr>
            <p:ph type="title"/>
          </p:nvPr>
        </p:nvSpPr>
        <p:spPr>
          <a:xfrm>
            <a:off x="279400" y="1109813"/>
            <a:ext cx="8610600" cy="1293028"/>
          </a:xfrm>
        </p:spPr>
        <p:txBody>
          <a:bodyPr/>
          <a:lstStyle/>
          <a:p>
            <a:pPr algn="l"/>
            <a:r>
              <a:rPr lang="en-US" sz="4000" i="0" u="none" strike="noStrike" dirty="0">
                <a:latin typeface="Aptos Light" panose="020B0004020202020204" pitchFamily="34" charset="0"/>
                <a:ea typeface="Palatino Linotype"/>
                <a:cs typeface="Palatino Linotype"/>
                <a:sym typeface="Palatino Linotype"/>
              </a:rPr>
              <a:t>ARTICL</a:t>
            </a:r>
            <a:r>
              <a:rPr lang="en-US" sz="4000" dirty="0">
                <a:latin typeface="Aptos Light" panose="020B0004020202020204" pitchFamily="34" charset="0"/>
                <a:ea typeface="Palatino Linotype"/>
                <a:cs typeface="Palatino Linotype"/>
                <a:sym typeface="Palatino Linotype"/>
              </a:rPr>
              <a:t>E’S </a:t>
            </a:r>
            <a:r>
              <a:rPr lang="en-US" sz="4000" i="0" u="none" strike="noStrike" dirty="0">
                <a:latin typeface="Aptos Light" panose="020B0004020202020204" pitchFamily="34" charset="0"/>
                <a:ea typeface="Palatino Linotype"/>
                <a:cs typeface="Palatino Linotype"/>
                <a:sym typeface="Palatino Linotype"/>
              </a:rPr>
              <a:t>METHOD</a:t>
            </a:r>
            <a:endParaRPr lang="en-IL" dirty="0">
              <a:latin typeface="Aptos Light" panose="020B0004020202020204" pitchFamily="34" charset="0"/>
            </a:endParaRPr>
          </a:p>
        </p:txBody>
      </p:sp>
      <p:sp>
        <p:nvSpPr>
          <p:cNvPr id="3" name="Content Placeholder 2">
            <a:extLst>
              <a:ext uri="{FF2B5EF4-FFF2-40B4-BE49-F238E27FC236}">
                <a16:creationId xmlns:a16="http://schemas.microsoft.com/office/drawing/2014/main" id="{3E0DDAC7-81E0-C4FD-86DE-120CBDD621FF}"/>
              </a:ext>
            </a:extLst>
          </p:cNvPr>
          <p:cNvSpPr>
            <a:spLocks noGrp="1"/>
          </p:cNvSpPr>
          <p:nvPr>
            <p:ph idx="1"/>
          </p:nvPr>
        </p:nvSpPr>
        <p:spPr>
          <a:xfrm>
            <a:off x="279400" y="2402841"/>
            <a:ext cx="10820400" cy="4024125"/>
          </a:xfrm>
        </p:spPr>
        <p:txBody>
          <a:bodyPr/>
          <a:lstStyle/>
          <a:p>
            <a:pPr marL="435610" indent="-342900">
              <a:lnSpc>
                <a:spcPct val="100000"/>
              </a:lnSpc>
              <a:spcBef>
                <a:spcPts val="0"/>
              </a:spcBef>
              <a:buSzPts val="2140"/>
            </a:pPr>
            <a:r>
              <a:rPr lang="en-GB" sz="2400" dirty="0">
                <a:latin typeface="Aptos Light" panose="020B0004020202020204" pitchFamily="34" charset="0"/>
                <a:ea typeface="Palatino Linotype"/>
                <a:cs typeface="Palatino Linotype"/>
                <a:sym typeface="Palatino Linotype"/>
              </a:rPr>
              <a:t>Mesh Quality</a:t>
            </a:r>
          </a:p>
          <a:p>
            <a:pPr marL="92710" lvl="0" indent="0" algn="l" rtl="0">
              <a:lnSpc>
                <a:spcPct val="100000"/>
              </a:lnSpc>
              <a:spcBef>
                <a:spcPts val="0"/>
              </a:spcBef>
              <a:spcAft>
                <a:spcPts val="0"/>
              </a:spcAft>
              <a:buSzPts val="2140"/>
              <a:buNone/>
            </a:pPr>
            <a:endParaRPr lang="en-GB" sz="2400" dirty="0">
              <a:latin typeface="Aptos Light" panose="020B0004020202020204" pitchFamily="34" charset="0"/>
              <a:ea typeface="Palatino Linotype"/>
              <a:cs typeface="Palatino Linotype"/>
              <a:sym typeface="Palatino Linotype"/>
            </a:endParaRPr>
          </a:p>
          <a:p>
            <a:pPr marL="435610" indent="-342900">
              <a:lnSpc>
                <a:spcPct val="100000"/>
              </a:lnSpc>
              <a:spcBef>
                <a:spcPts val="0"/>
              </a:spcBef>
              <a:buSzPts val="2140"/>
            </a:pPr>
            <a:r>
              <a:rPr lang="en-GB" sz="2400" dirty="0">
                <a:latin typeface="Aptos Light" panose="020B0004020202020204" pitchFamily="34" charset="0"/>
                <a:ea typeface="Palatino Linotype"/>
                <a:cs typeface="Palatino Linotype"/>
                <a:sym typeface="Palatino Linotype"/>
              </a:rPr>
              <a:t>Mesh Compression through Quantizing the Laplacian</a:t>
            </a:r>
          </a:p>
          <a:p>
            <a:pPr marL="92710" indent="0">
              <a:lnSpc>
                <a:spcPct val="100000"/>
              </a:lnSpc>
              <a:spcBef>
                <a:spcPts val="0"/>
              </a:spcBef>
              <a:buSzPts val="2140"/>
              <a:buNone/>
            </a:pPr>
            <a:r>
              <a:rPr lang="en-GB" sz="2400" dirty="0">
                <a:latin typeface="Aptos Light" panose="020B0004020202020204" pitchFamily="34" charset="0"/>
                <a:ea typeface="Palatino Linotype"/>
                <a:cs typeface="Palatino Linotype"/>
                <a:sym typeface="Palatino Linotype"/>
              </a:rPr>
              <a:t>     Transformation</a:t>
            </a:r>
          </a:p>
          <a:p>
            <a:pPr marL="914400" lvl="0" indent="0" algn="l" rtl="0">
              <a:lnSpc>
                <a:spcPct val="100000"/>
              </a:lnSpc>
              <a:spcBef>
                <a:spcPts val="0"/>
              </a:spcBef>
              <a:spcAft>
                <a:spcPts val="0"/>
              </a:spcAft>
              <a:buNone/>
            </a:pPr>
            <a:endParaRPr lang="en-GB" sz="2400" dirty="0">
              <a:latin typeface="Aptos Light" panose="020B0004020202020204" pitchFamily="34" charset="0"/>
              <a:ea typeface="Palatino Linotype"/>
              <a:cs typeface="Palatino Linotype"/>
              <a:sym typeface="Palatino Linotype"/>
            </a:endParaRPr>
          </a:p>
          <a:p>
            <a:pPr marL="435610" indent="-342900">
              <a:lnSpc>
                <a:spcPct val="100000"/>
              </a:lnSpc>
              <a:spcBef>
                <a:spcPts val="0"/>
              </a:spcBef>
              <a:buSzPts val="2140"/>
            </a:pPr>
            <a:r>
              <a:rPr lang="en-GB" sz="2400" dirty="0">
                <a:latin typeface="Aptos Light" panose="020B0004020202020204" pitchFamily="34" charset="0"/>
                <a:ea typeface="Palatino Linotype"/>
                <a:cs typeface="Palatino Linotype"/>
                <a:sym typeface="Palatino Linotype"/>
              </a:rPr>
              <a:t>Mesh Transmission Workflow</a:t>
            </a:r>
          </a:p>
          <a:p>
            <a:endParaRPr lang="en-IL" dirty="0"/>
          </a:p>
        </p:txBody>
      </p:sp>
    </p:spTree>
    <p:extLst>
      <p:ext uri="{BB962C8B-B14F-4D97-AF65-F5344CB8AC3E}">
        <p14:creationId xmlns:p14="http://schemas.microsoft.com/office/powerpoint/2010/main" val="121327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014C-6B68-2BFA-5590-A1BA1076E524}"/>
              </a:ext>
            </a:extLst>
          </p:cNvPr>
          <p:cNvSpPr>
            <a:spLocks noGrp="1"/>
          </p:cNvSpPr>
          <p:nvPr>
            <p:ph type="title"/>
          </p:nvPr>
        </p:nvSpPr>
        <p:spPr>
          <a:xfrm>
            <a:off x="281940" y="1147913"/>
            <a:ext cx="8610600" cy="1293028"/>
          </a:xfrm>
        </p:spPr>
        <p:txBody>
          <a:bodyPr/>
          <a:lstStyle/>
          <a:p>
            <a:pPr algn="l"/>
            <a:r>
              <a:rPr lang="en-US" sz="4000" dirty="0">
                <a:latin typeface="Aptos Light" panose="020B0004020202020204" pitchFamily="34" charset="0"/>
                <a:ea typeface="Palatino Linotype"/>
                <a:cs typeface="Palatino Linotype"/>
                <a:sym typeface="Palatino Linotype"/>
              </a:rPr>
              <a:t>Mesh Quality</a:t>
            </a:r>
            <a:endParaRPr lang="en-IL" dirty="0">
              <a:latin typeface="Aptos Light" panose="020B0004020202020204" pitchFamily="34" charset="0"/>
            </a:endParaRPr>
          </a:p>
        </p:txBody>
      </p:sp>
      <p:sp>
        <p:nvSpPr>
          <p:cNvPr id="3" name="Content Placeholder 2">
            <a:extLst>
              <a:ext uri="{FF2B5EF4-FFF2-40B4-BE49-F238E27FC236}">
                <a16:creationId xmlns:a16="http://schemas.microsoft.com/office/drawing/2014/main" id="{504067CB-D43F-6337-273D-9AD0B0F2C2CE}"/>
              </a:ext>
            </a:extLst>
          </p:cNvPr>
          <p:cNvSpPr>
            <a:spLocks noGrp="1"/>
          </p:cNvSpPr>
          <p:nvPr>
            <p:ph idx="1"/>
          </p:nvPr>
        </p:nvSpPr>
        <p:spPr>
          <a:xfrm>
            <a:off x="434339" y="2181861"/>
            <a:ext cx="9909195" cy="3845313"/>
          </a:xfrm>
        </p:spPr>
        <p:txBody>
          <a:bodyPr>
            <a:normAutofit/>
          </a:bodyPr>
          <a:lstStyle/>
          <a:p>
            <a:r>
              <a:rPr lang="en-GB" sz="2000" dirty="0">
                <a:latin typeface="Aptos Light" panose="020B0004020202020204" pitchFamily="34" charset="0"/>
              </a:rPr>
              <a:t>C</a:t>
            </a:r>
            <a:r>
              <a:rPr lang="en-GB" sz="2000" b="0" i="0" dirty="0">
                <a:effectLst/>
                <a:latin typeface="Aptos Light" panose="020B0004020202020204" pitchFamily="34" charset="0"/>
              </a:rPr>
              <a:t>ompressing mesh vertices by quantizing their Laplacian transformation while adjusting</a:t>
            </a:r>
          </a:p>
          <a:p>
            <a:pPr lvl="1"/>
            <a:r>
              <a:rPr lang="en-GB" sz="2000" b="0" i="0" dirty="0">
                <a:effectLst/>
                <a:latin typeface="Aptos Light" panose="020B0004020202020204" pitchFamily="34" charset="0"/>
              </a:rPr>
              <a:t>Visual Distortion Error (VDE) </a:t>
            </a:r>
          </a:p>
          <a:p>
            <a:pPr lvl="1"/>
            <a:r>
              <a:rPr lang="en-GB" sz="2000" dirty="0">
                <a:latin typeface="Aptos Light" panose="020B0004020202020204" pitchFamily="34" charset="0"/>
              </a:rPr>
              <a:t> </a:t>
            </a:r>
            <a:r>
              <a:rPr lang="en-GB" sz="2000" b="0" i="0" dirty="0">
                <a:effectLst/>
                <a:latin typeface="Aptos Light" panose="020B0004020202020204" pitchFamily="34" charset="0"/>
              </a:rPr>
              <a:t>Low-Frequency Error (LFE) to control quality</a:t>
            </a:r>
          </a:p>
          <a:p>
            <a:pPr marL="0" indent="0">
              <a:buNone/>
            </a:pPr>
            <a:endParaRPr lang="en-GB" sz="2000" b="0" i="0" dirty="0">
              <a:effectLst/>
              <a:latin typeface="Aptos Light" panose="020B0004020202020204" pitchFamily="34" charset="0"/>
            </a:endParaRPr>
          </a:p>
          <a:p>
            <a:r>
              <a:rPr lang="en-GB" sz="2000" dirty="0">
                <a:latin typeface="Aptos Light" panose="020B0004020202020204" pitchFamily="34" charset="0"/>
              </a:rPr>
              <a:t>The </a:t>
            </a:r>
            <a:r>
              <a:rPr lang="en-GB" sz="2000" dirty="0">
                <a:latin typeface="Aptos Light" panose="020B0004020202020204" pitchFamily="34" charset="0"/>
                <a:ea typeface="Palatino Linotype"/>
                <a:cs typeface="Palatino Linotype"/>
                <a:sym typeface="Palatino Linotype"/>
              </a:rPr>
              <a:t>mesh quality relates</a:t>
            </a:r>
          </a:p>
          <a:p>
            <a:pPr lvl="1"/>
            <a:r>
              <a:rPr lang="en-GB" sz="1800" dirty="0">
                <a:latin typeface="Aptos Light" panose="020B0004020202020204" pitchFamily="34" charset="0"/>
                <a:ea typeface="Palatino Linotype"/>
                <a:cs typeface="Palatino Linotype"/>
                <a:sym typeface="Palatino Linotype"/>
              </a:rPr>
              <a:t>mesh quantization</a:t>
            </a:r>
          </a:p>
          <a:p>
            <a:pPr lvl="1"/>
            <a:r>
              <a:rPr lang="en-GB" sz="1800" dirty="0">
                <a:latin typeface="Aptos Light" panose="020B0004020202020204" pitchFamily="34" charset="0"/>
                <a:ea typeface="Palatino Linotype"/>
                <a:cs typeface="Palatino Linotype"/>
                <a:sym typeface="Palatino Linotype"/>
              </a:rPr>
              <a:t>distribution anchors</a:t>
            </a:r>
          </a:p>
          <a:p>
            <a:pPr marL="0" indent="0">
              <a:buNone/>
            </a:pPr>
            <a:endParaRPr lang="en-GB" sz="2000" b="0" i="0" dirty="0">
              <a:effectLst/>
              <a:latin typeface="Aptos Light" panose="020B0004020202020204" pitchFamily="34" charset="0"/>
            </a:endParaRPr>
          </a:p>
          <a:p>
            <a:r>
              <a:rPr lang="en-GB" sz="2000" b="0" i="0" dirty="0">
                <a:effectLst/>
                <a:latin typeface="Aptos Light" panose="020B0004020202020204" pitchFamily="34" charset="0"/>
              </a:rPr>
              <a:t>mesh quality focuses on global and local geometric errors,</a:t>
            </a:r>
          </a:p>
          <a:p>
            <a:pPr marL="457200" lvl="1" indent="0">
              <a:buNone/>
            </a:pPr>
            <a:endParaRPr lang="en-GB" sz="1800" dirty="0">
              <a:latin typeface="Aptos Light" panose="020B0004020202020204" pitchFamily="34" charset="0"/>
              <a:ea typeface="Palatino Linotype"/>
              <a:cs typeface="Palatino Linotype"/>
              <a:sym typeface="Palatino Linotype"/>
            </a:endParaRPr>
          </a:p>
        </p:txBody>
      </p:sp>
    </p:spTree>
    <p:extLst>
      <p:ext uri="{BB962C8B-B14F-4D97-AF65-F5344CB8AC3E}">
        <p14:creationId xmlns:p14="http://schemas.microsoft.com/office/powerpoint/2010/main" val="357136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c45554f377_0_54"/>
          <p:cNvSpPr txBox="1">
            <a:spLocks noGrp="1"/>
          </p:cNvSpPr>
          <p:nvPr>
            <p:ph type="title"/>
          </p:nvPr>
        </p:nvSpPr>
        <p:spPr>
          <a:xfrm>
            <a:off x="502301" y="1444240"/>
            <a:ext cx="10569000" cy="1215900"/>
          </a:xfrm>
          <a:prstGeom prst="rect">
            <a:avLst/>
          </a:prstGeom>
          <a:noFill/>
          <a:ln>
            <a:noFill/>
          </a:ln>
        </p:spPr>
        <p:txBody>
          <a:bodyPr spcFirstLastPara="1" wrap="square" lIns="91425" tIns="45700" rIns="91425" bIns="45700" anchor="ctr" anchorCtr="0">
            <a:normAutofit/>
          </a:bodyPr>
          <a:lstStyle/>
          <a:p>
            <a:pPr lvl="0" algn="l">
              <a:lnSpc>
                <a:spcPct val="110000"/>
              </a:lnSpc>
              <a:spcBef>
                <a:spcPts val="0"/>
              </a:spcBef>
              <a:buClr>
                <a:srgbClr val="262626"/>
              </a:buClr>
              <a:buSzPct val="66666"/>
            </a:pPr>
            <a:r>
              <a:rPr lang="en-US" sz="2800" dirty="0">
                <a:latin typeface="Aptos Light" panose="020B0004020202020204" pitchFamily="34" charset="0"/>
                <a:ea typeface="Palatino Linotype"/>
                <a:cs typeface="Palatino Linotype"/>
                <a:sym typeface="Palatino Linotype"/>
              </a:rPr>
              <a:t>Mesh </a:t>
            </a:r>
            <a:r>
              <a:rPr lang="en-GB" sz="2800" dirty="0">
                <a:latin typeface="Aptos Light" panose="020B0004020202020204" pitchFamily="34" charset="0"/>
                <a:sym typeface="Palatino Linotype"/>
              </a:rPr>
              <a:t>Compression</a:t>
            </a:r>
            <a:r>
              <a:rPr lang="en-GB" sz="2800" dirty="0">
                <a:latin typeface="Aptos Light" panose="020B0004020202020204" pitchFamily="34" charset="0"/>
                <a:ea typeface="Palatino Linotype"/>
                <a:cs typeface="Palatino Linotype"/>
                <a:sym typeface="Palatino Linotype"/>
              </a:rPr>
              <a:t> through Quantizing the Laplacian Transformation</a:t>
            </a:r>
            <a:endParaRPr sz="3822" b="1" dirty="0">
              <a:latin typeface="Palatino Linotype"/>
              <a:ea typeface="Palatino Linotype"/>
              <a:cs typeface="Palatino Linotype"/>
              <a:sym typeface="Palatino Linotype"/>
            </a:endParaRPr>
          </a:p>
        </p:txBody>
      </p:sp>
      <p:sp>
        <p:nvSpPr>
          <p:cNvPr id="150" name="Google Shape;150;g1c45554f377_0_54"/>
          <p:cNvSpPr txBox="1"/>
          <p:nvPr/>
        </p:nvSpPr>
        <p:spPr>
          <a:xfrm>
            <a:off x="564825" y="2835378"/>
            <a:ext cx="11165231" cy="1354187"/>
          </a:xfrm>
          <a:prstGeom prst="rect">
            <a:avLst/>
          </a:prstGeom>
          <a:noFill/>
          <a:ln>
            <a:noFill/>
          </a:ln>
        </p:spPr>
        <p:txBody>
          <a:bodyPr spcFirstLastPara="1" wrap="square" lIns="91425" tIns="91425" rIns="91425" bIns="91425" anchor="t" anchorCtr="0">
            <a:spAutoFit/>
          </a:bodyPr>
          <a:lstStyle/>
          <a:p>
            <a:pPr marL="76200" lvl="0">
              <a:buSzPts val="2400"/>
            </a:pPr>
            <a:endParaRPr lang="en-US" sz="2800" dirty="0">
              <a:latin typeface="Palatino Linotype"/>
              <a:ea typeface="Palatino Linotype"/>
              <a:cs typeface="Palatino Linotype"/>
              <a:sym typeface="Palatino Linotype"/>
            </a:endParaRPr>
          </a:p>
          <a:p>
            <a:pPr marL="76200" lvl="0">
              <a:buSzPts val="2400"/>
            </a:pPr>
            <a:r>
              <a:rPr lang="en-US" sz="2000" dirty="0">
                <a:latin typeface="Aptos Light" panose="020B0004020202020204" pitchFamily="34" charset="0"/>
                <a:ea typeface="Palatino Linotype"/>
                <a:cs typeface="Palatino Linotype"/>
                <a:sym typeface="Palatino Linotype"/>
              </a:rPr>
              <a:t>1.	Laplacian transformation </a:t>
            </a:r>
            <a:endParaRPr sz="2000" dirty="0">
              <a:latin typeface="Palatino Linotype"/>
              <a:ea typeface="Palatino Linotype"/>
              <a:cs typeface="Palatino Linotype"/>
              <a:sym typeface="Palatino Linotype"/>
            </a:endParaRPr>
          </a:p>
          <a:p>
            <a:pPr marL="0" lvl="0" indent="0" algn="l" rtl="0">
              <a:spcBef>
                <a:spcPts val="0"/>
              </a:spcBef>
              <a:spcAft>
                <a:spcPts val="0"/>
              </a:spcAft>
              <a:buNone/>
            </a:pPr>
            <a:endParaRPr sz="2800" dirty="0">
              <a:latin typeface="Palatino Linotype"/>
              <a:ea typeface="Palatino Linotype"/>
              <a:cs typeface="Palatino Linotype"/>
              <a:sym typeface="Palatino Linotype"/>
            </a:endParaRPr>
          </a:p>
        </p:txBody>
      </p:sp>
      <p:pic>
        <p:nvPicPr>
          <p:cNvPr id="151" name="Google Shape;151;g1c45554f377_0_54"/>
          <p:cNvPicPr preferRelativeResize="0"/>
          <p:nvPr/>
        </p:nvPicPr>
        <p:blipFill>
          <a:blip r:embed="rId3">
            <a:alphaModFix/>
          </a:blip>
          <a:stretch>
            <a:fillRect/>
          </a:stretch>
        </p:blipFill>
        <p:spPr>
          <a:xfrm>
            <a:off x="5438355" y="2582222"/>
            <a:ext cx="2083459" cy="1899625"/>
          </a:xfrm>
          <a:prstGeom prst="rect">
            <a:avLst/>
          </a:prstGeom>
          <a:noFill/>
          <a:ln>
            <a:noFill/>
          </a:ln>
        </p:spPr>
      </p:pic>
      <p:pic>
        <p:nvPicPr>
          <p:cNvPr id="152" name="Google Shape;152;g1c45554f377_0_54"/>
          <p:cNvPicPr preferRelativeResize="0"/>
          <p:nvPr/>
        </p:nvPicPr>
        <p:blipFill>
          <a:blip r:embed="rId4">
            <a:alphaModFix/>
          </a:blip>
          <a:stretch>
            <a:fillRect/>
          </a:stretch>
        </p:blipFill>
        <p:spPr>
          <a:xfrm>
            <a:off x="7521814" y="2582221"/>
            <a:ext cx="2180504" cy="1899625"/>
          </a:xfrm>
          <a:prstGeom prst="rect">
            <a:avLst/>
          </a:prstGeom>
          <a:noFill/>
          <a:ln>
            <a:noFill/>
          </a:ln>
        </p:spPr>
      </p:pic>
      <p:pic>
        <p:nvPicPr>
          <p:cNvPr id="153" name="Google Shape;153;g1c45554f377_0_54"/>
          <p:cNvPicPr preferRelativeResize="0"/>
          <p:nvPr/>
        </p:nvPicPr>
        <p:blipFill>
          <a:blip r:embed="rId5">
            <a:alphaModFix/>
          </a:blip>
          <a:stretch>
            <a:fillRect/>
          </a:stretch>
        </p:blipFill>
        <p:spPr>
          <a:xfrm>
            <a:off x="5372174" y="2459776"/>
            <a:ext cx="1750172" cy="1899625"/>
          </a:xfrm>
          <a:prstGeom prst="rect">
            <a:avLst/>
          </a:prstGeom>
          <a:noFill/>
          <a:ln>
            <a:noFill/>
          </a:ln>
        </p:spPr>
      </p:pic>
      <p:sp>
        <p:nvSpPr>
          <p:cNvPr id="2" name="TextBox 1">
            <a:extLst>
              <a:ext uri="{FF2B5EF4-FFF2-40B4-BE49-F238E27FC236}">
                <a16:creationId xmlns:a16="http://schemas.microsoft.com/office/drawing/2014/main" id="{0FBF63F4-B9B8-CB2E-BC47-52C43B9BACF1}"/>
              </a:ext>
            </a:extLst>
          </p:cNvPr>
          <p:cNvSpPr txBox="1"/>
          <p:nvPr/>
        </p:nvSpPr>
        <p:spPr>
          <a:xfrm>
            <a:off x="596851" y="3728988"/>
            <a:ext cx="6850078" cy="400110"/>
          </a:xfrm>
          <a:prstGeom prst="rect">
            <a:avLst/>
          </a:prstGeom>
          <a:noFill/>
        </p:spPr>
        <p:txBody>
          <a:bodyPr wrap="square" rtlCol="0">
            <a:spAutoFit/>
          </a:bodyPr>
          <a:lstStyle/>
          <a:p>
            <a:pPr lvl="0" algn="l" rtl="0">
              <a:spcBef>
                <a:spcPts val="0"/>
              </a:spcBef>
              <a:spcAft>
                <a:spcPts val="0"/>
              </a:spcAft>
              <a:buClr>
                <a:schemeClr val="dk1"/>
              </a:buClr>
              <a:buSzPts val="1100"/>
            </a:pPr>
            <a:r>
              <a:rPr lang="en-US" sz="2000" dirty="0">
                <a:solidFill>
                  <a:schemeClr val="dk1"/>
                </a:solidFill>
                <a:latin typeface="Aptos Light" panose="020B0004020202020204" pitchFamily="34" charset="0"/>
                <a:ea typeface="Palatino Linotype"/>
                <a:cs typeface="Palatino Linotype"/>
                <a:sym typeface="Palatino Linotype"/>
              </a:rPr>
              <a:t>2.	Quantization</a:t>
            </a:r>
          </a:p>
        </p:txBody>
      </p:sp>
      <p:sp>
        <p:nvSpPr>
          <p:cNvPr id="3" name="TextBox 2">
            <a:extLst>
              <a:ext uri="{FF2B5EF4-FFF2-40B4-BE49-F238E27FC236}">
                <a16:creationId xmlns:a16="http://schemas.microsoft.com/office/drawing/2014/main" id="{567DFE53-AD58-FE80-28FE-3F6715E818B5}"/>
              </a:ext>
            </a:extLst>
          </p:cNvPr>
          <p:cNvSpPr txBox="1"/>
          <p:nvPr/>
        </p:nvSpPr>
        <p:spPr>
          <a:xfrm>
            <a:off x="621093" y="4129098"/>
            <a:ext cx="3916161" cy="400110"/>
          </a:xfrm>
          <a:prstGeom prst="rect">
            <a:avLst/>
          </a:prstGeom>
          <a:noFill/>
        </p:spPr>
        <p:txBody>
          <a:bodyPr wrap="square" rtlCol="0">
            <a:spAutoFit/>
          </a:bodyPr>
          <a:lstStyle/>
          <a:p>
            <a:pPr>
              <a:buClr>
                <a:schemeClr val="dk1"/>
              </a:buClr>
              <a:buSzPts val="1100"/>
            </a:pPr>
            <a:r>
              <a:rPr lang="en-US" sz="2000" dirty="0">
                <a:solidFill>
                  <a:schemeClr val="dk1"/>
                </a:solidFill>
                <a:latin typeface="Aptos Light" panose="020B0004020202020204" pitchFamily="34" charset="0"/>
                <a:ea typeface="Palatino Linotype"/>
                <a:cs typeface="Palatino Linotype"/>
                <a:sym typeface="Palatino Linotype"/>
              </a:rPr>
              <a:t>3.	Adding Anchors (Mark in red)</a:t>
            </a:r>
            <a:endParaRPr lang="en-US" sz="2000" dirty="0">
              <a:latin typeface="Aptos Light" panose="020B0004020202020204" pitchFamily="34" charset="0"/>
            </a:endParaRPr>
          </a:p>
        </p:txBody>
      </p:sp>
      <p:pic>
        <p:nvPicPr>
          <p:cNvPr id="6" name="Picture 5">
            <a:extLst>
              <a:ext uri="{FF2B5EF4-FFF2-40B4-BE49-F238E27FC236}">
                <a16:creationId xmlns:a16="http://schemas.microsoft.com/office/drawing/2014/main" id="{5267D884-B549-AFA8-F95B-9D3EFC3995B3}"/>
              </a:ext>
            </a:extLst>
          </p:cNvPr>
          <p:cNvPicPr>
            <a:picLocks noChangeAspect="1"/>
          </p:cNvPicPr>
          <p:nvPr/>
        </p:nvPicPr>
        <p:blipFill>
          <a:blip r:embed="rId6"/>
          <a:stretch>
            <a:fillRect/>
          </a:stretch>
        </p:blipFill>
        <p:spPr>
          <a:xfrm>
            <a:off x="4874794" y="1991582"/>
            <a:ext cx="3766286" cy="39500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barn(inVertical)">
                                      <p:cBhvr>
                                        <p:cTn id="14" dur="500"/>
                                        <p:tgtEl>
                                          <p:spTgt spid="15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barn(inVertical)">
                                      <p:cBhvr>
                                        <p:cTn id="19" dur="500"/>
                                        <p:tgtEl>
                                          <p:spTgt spid="1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 presetClass="exit" presetSubtype="0" fill="hold" nodeType="afterEffect">
                                  <p:stCondLst>
                                    <p:cond delay="0"/>
                                  </p:stCondLst>
                                  <p:childTnLst>
                                    <p:set>
                                      <p:cBhvr>
                                        <p:cTn id="29" dur="1" fill="hold">
                                          <p:stCondLst>
                                            <p:cond delay="0"/>
                                          </p:stCondLst>
                                        </p:cTn>
                                        <p:tgtEl>
                                          <p:spTgt spid="151"/>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52"/>
                                        </p:tgtEl>
                                        <p:attrNameLst>
                                          <p:attrName>style.visibility</p:attrName>
                                        </p:attrNameLst>
                                      </p:cBhvr>
                                      <p:to>
                                        <p:strVal val="hidden"/>
                                      </p:to>
                                    </p:set>
                                  </p:childTnLst>
                                </p:cTn>
                              </p:par>
                              <p:par>
                                <p:cTn id="32" presetID="22" presetClass="entr" presetSubtype="4"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wipe(down)">
                                      <p:cBhvr>
                                        <p:cTn id="34" dur="500"/>
                                        <p:tgtEl>
                                          <p:spTgt spid="15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153"/>
                                        </p:tgtEl>
                                      </p:cBhvr>
                                    </p:animEffect>
                                    <p:set>
                                      <p:cBhvr>
                                        <p:cTn id="45" dur="1" fill="hold">
                                          <p:stCondLst>
                                            <p:cond delay="499"/>
                                          </p:stCondLst>
                                        </p:cTn>
                                        <p:tgtEl>
                                          <p:spTgt spid="15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g1c45554f377_0_97"/>
          <p:cNvSpPr txBox="1">
            <a:spLocks noGrp="1"/>
          </p:cNvSpPr>
          <p:nvPr>
            <p:ph type="title"/>
          </p:nvPr>
        </p:nvSpPr>
        <p:spPr>
          <a:xfrm>
            <a:off x="301927" y="1125915"/>
            <a:ext cx="6561860" cy="1215900"/>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rgbClr val="262626"/>
              </a:buClr>
              <a:buSzPct val="50000"/>
              <a:buFont typeface="Palatino Linotype"/>
              <a:buNone/>
            </a:pPr>
            <a:r>
              <a:rPr lang="en-GB" sz="3000" dirty="0">
                <a:latin typeface="Aptos Light" panose="020B0004020202020204" pitchFamily="34" charset="0"/>
                <a:ea typeface="Palatino Linotype"/>
                <a:cs typeface="Palatino Linotype"/>
                <a:sym typeface="Palatino Linotype"/>
              </a:rPr>
              <a:t>Mesh Transmission Workflow</a:t>
            </a:r>
            <a:endParaRPr sz="3000" b="1" dirty="0">
              <a:latin typeface="Palatino Linotype"/>
              <a:ea typeface="Palatino Linotype"/>
              <a:cs typeface="Palatino Linotype"/>
              <a:sym typeface="Palatino Linotype"/>
            </a:endParaRPr>
          </a:p>
        </p:txBody>
      </p:sp>
      <p:sp>
        <p:nvSpPr>
          <p:cNvPr id="162" name="Google Shape;162;g1c45554f377_0_97"/>
          <p:cNvSpPr txBox="1"/>
          <p:nvPr/>
        </p:nvSpPr>
        <p:spPr>
          <a:xfrm>
            <a:off x="5089440" y="4314838"/>
            <a:ext cx="2013119"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Aptos Light" panose="020B0004020202020204" pitchFamily="34" charset="0"/>
                <a:ea typeface="Palatino Linotype"/>
                <a:cs typeface="Palatino Linotype"/>
                <a:sym typeface="Palatino Linotype"/>
              </a:rPr>
              <a:t>Sender</a:t>
            </a:r>
            <a:endParaRPr sz="2000" dirty="0">
              <a:latin typeface="Aptos Light" panose="020B0004020202020204" pitchFamily="34" charset="0"/>
              <a:ea typeface="Palatino Linotype"/>
              <a:cs typeface="Palatino Linotype"/>
              <a:sym typeface="Palatino Linotype"/>
            </a:endParaRPr>
          </a:p>
        </p:txBody>
      </p:sp>
      <p:sp>
        <p:nvSpPr>
          <p:cNvPr id="163" name="Google Shape;163;g1c45554f377_0_97"/>
          <p:cNvSpPr txBox="1"/>
          <p:nvPr/>
        </p:nvSpPr>
        <p:spPr>
          <a:xfrm>
            <a:off x="8799534" y="6051116"/>
            <a:ext cx="2013119"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Aptos Light" panose="020B0004020202020204" pitchFamily="34" charset="0"/>
                <a:ea typeface="Palatino Linotype"/>
                <a:cs typeface="Palatino Linotype"/>
                <a:sym typeface="Palatino Linotype"/>
              </a:rPr>
              <a:t>Receiver</a:t>
            </a:r>
            <a:endParaRPr sz="2000" dirty="0">
              <a:latin typeface="Aptos Light" panose="020B0004020202020204" pitchFamily="34" charset="0"/>
              <a:ea typeface="Palatino Linotype"/>
              <a:cs typeface="Palatino Linotype"/>
              <a:sym typeface="Palatino Linotype"/>
            </a:endParaRPr>
          </a:p>
        </p:txBody>
      </p:sp>
      <p:sp>
        <p:nvSpPr>
          <p:cNvPr id="164" name="Google Shape;164;g1c45554f377_0_97"/>
          <p:cNvSpPr txBox="1"/>
          <p:nvPr/>
        </p:nvSpPr>
        <p:spPr>
          <a:xfrm>
            <a:off x="450994" y="2566849"/>
            <a:ext cx="3892686"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88900" lvl="0" algn="ctr" rtl="0">
              <a:spcBef>
                <a:spcPts val="0"/>
              </a:spcBef>
              <a:spcAft>
                <a:spcPts val="0"/>
              </a:spcAft>
              <a:buSzPts val="2200"/>
            </a:pPr>
            <a:r>
              <a:rPr lang="en-US" sz="2000" b="1" dirty="0">
                <a:latin typeface="Aptos Light" panose="020B0004020202020204" pitchFamily="34" charset="0"/>
                <a:ea typeface="Palatino Linotype"/>
                <a:cs typeface="Palatino Linotype"/>
                <a:sym typeface="Palatino Linotype"/>
              </a:rPr>
              <a:t>Laplacian transformation</a:t>
            </a:r>
            <a:endParaRPr sz="2000" b="1" dirty="0">
              <a:latin typeface="Aptos Light" panose="020B0004020202020204" pitchFamily="34" charset="0"/>
              <a:ea typeface="Palatino Linotype"/>
              <a:cs typeface="Palatino Linotype"/>
              <a:sym typeface="Palatino Linotype"/>
            </a:endParaRPr>
          </a:p>
        </p:txBody>
      </p:sp>
      <p:sp>
        <p:nvSpPr>
          <p:cNvPr id="165" name="Google Shape;165;g1c45554f377_0_97"/>
          <p:cNvSpPr txBox="1"/>
          <p:nvPr/>
        </p:nvSpPr>
        <p:spPr>
          <a:xfrm>
            <a:off x="461501" y="3179729"/>
            <a:ext cx="3892686"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latin typeface="Aptos Light" panose="020B0004020202020204" pitchFamily="34" charset="0"/>
                <a:ea typeface="Palatino Linotype"/>
                <a:cs typeface="Palatino Linotype"/>
                <a:sym typeface="Palatino Linotype"/>
              </a:rPr>
              <a:t>Quantize δ coordinates</a:t>
            </a:r>
            <a:endParaRPr sz="2000" b="1" dirty="0">
              <a:latin typeface="Aptos Light" panose="020B0004020202020204" pitchFamily="34" charset="0"/>
              <a:ea typeface="Palatino Linotype"/>
              <a:cs typeface="Palatino Linotype"/>
              <a:sym typeface="Palatino Linotype"/>
            </a:endParaRPr>
          </a:p>
        </p:txBody>
      </p:sp>
      <p:sp>
        <p:nvSpPr>
          <p:cNvPr id="166" name="Google Shape;166;g1c45554f377_0_97"/>
          <p:cNvSpPr txBox="1"/>
          <p:nvPr/>
        </p:nvSpPr>
        <p:spPr>
          <a:xfrm>
            <a:off x="461501" y="3789982"/>
            <a:ext cx="3882179"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latin typeface="Aptos Light" panose="020B0004020202020204" pitchFamily="34" charset="0"/>
                <a:ea typeface="Palatino Linotype"/>
                <a:cs typeface="Palatino Linotype"/>
                <a:sym typeface="Palatino Linotype"/>
              </a:rPr>
              <a:t>Anchors based on LFE level</a:t>
            </a:r>
            <a:endParaRPr sz="2000" b="1" dirty="0">
              <a:latin typeface="Aptos Light" panose="020B0004020202020204" pitchFamily="34" charset="0"/>
              <a:ea typeface="Palatino Linotype"/>
              <a:cs typeface="Palatino Linotype"/>
              <a:sym typeface="Palatino Linotype"/>
            </a:endParaRPr>
          </a:p>
        </p:txBody>
      </p:sp>
      <p:sp>
        <p:nvSpPr>
          <p:cNvPr id="167" name="Google Shape;167;g1c45554f377_0_97"/>
          <p:cNvSpPr txBox="1"/>
          <p:nvPr/>
        </p:nvSpPr>
        <p:spPr>
          <a:xfrm>
            <a:off x="461501" y="4400234"/>
            <a:ext cx="3882180"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latin typeface="Aptos Light" panose="020B0004020202020204" pitchFamily="34" charset="0"/>
                <a:ea typeface="Palatino Linotype"/>
                <a:cs typeface="Palatino Linotype"/>
                <a:sym typeface="Palatino Linotype"/>
              </a:rPr>
              <a:t>Improve LFE by Greedy method</a:t>
            </a:r>
            <a:endParaRPr sz="2000" b="1" dirty="0">
              <a:latin typeface="Aptos Light" panose="020B0004020202020204" pitchFamily="34" charset="0"/>
              <a:ea typeface="Palatino Linotype"/>
              <a:cs typeface="Palatino Linotype"/>
              <a:sym typeface="Palatino Linotype"/>
            </a:endParaRPr>
          </a:p>
        </p:txBody>
      </p:sp>
      <p:sp>
        <p:nvSpPr>
          <p:cNvPr id="168" name="Google Shape;168;g1c45554f377_0_97"/>
          <p:cNvSpPr txBox="1"/>
          <p:nvPr/>
        </p:nvSpPr>
        <p:spPr>
          <a:xfrm>
            <a:off x="461501" y="5034020"/>
            <a:ext cx="3882180"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latin typeface="Aptos Light" panose="020B0004020202020204" pitchFamily="34" charset="0"/>
                <a:ea typeface="Palatino Linotype"/>
                <a:cs typeface="Palatino Linotype"/>
                <a:sym typeface="Palatino Linotype"/>
              </a:rPr>
              <a:t>Send  δ coordinates and anchor's</a:t>
            </a:r>
            <a:endParaRPr sz="2000" b="1" dirty="0">
              <a:latin typeface="Aptos Light" panose="020B0004020202020204" pitchFamily="34" charset="0"/>
              <a:ea typeface="Palatino Linotype"/>
              <a:cs typeface="Palatino Linotype"/>
              <a:sym typeface="Palatino Linotype"/>
            </a:endParaRPr>
          </a:p>
        </p:txBody>
      </p:sp>
      <p:pic>
        <p:nvPicPr>
          <p:cNvPr id="7" name="Picture 6">
            <a:extLst>
              <a:ext uri="{FF2B5EF4-FFF2-40B4-BE49-F238E27FC236}">
                <a16:creationId xmlns:a16="http://schemas.microsoft.com/office/drawing/2014/main" id="{614342D2-A5B1-5B9A-C85E-616319268477}"/>
              </a:ext>
            </a:extLst>
          </p:cNvPr>
          <p:cNvPicPr>
            <a:picLocks noChangeAspect="1"/>
          </p:cNvPicPr>
          <p:nvPr/>
        </p:nvPicPr>
        <p:blipFill>
          <a:blip r:embed="rId3"/>
          <a:stretch>
            <a:fillRect/>
          </a:stretch>
        </p:blipFill>
        <p:spPr>
          <a:xfrm>
            <a:off x="4881995" y="2278160"/>
            <a:ext cx="2088061" cy="2004234"/>
          </a:xfrm>
          <a:prstGeom prst="rect">
            <a:avLst/>
          </a:prstGeom>
        </p:spPr>
      </p:pic>
      <p:pic>
        <p:nvPicPr>
          <p:cNvPr id="9" name="Picture 8">
            <a:extLst>
              <a:ext uri="{FF2B5EF4-FFF2-40B4-BE49-F238E27FC236}">
                <a16:creationId xmlns:a16="http://schemas.microsoft.com/office/drawing/2014/main" id="{5F102FF3-FD4C-D943-497E-13AB55AA6EB0}"/>
              </a:ext>
            </a:extLst>
          </p:cNvPr>
          <p:cNvPicPr>
            <a:picLocks noChangeAspect="1"/>
          </p:cNvPicPr>
          <p:nvPr/>
        </p:nvPicPr>
        <p:blipFill>
          <a:blip r:embed="rId4"/>
          <a:stretch>
            <a:fillRect/>
          </a:stretch>
        </p:blipFill>
        <p:spPr>
          <a:xfrm>
            <a:off x="8256254" y="4439913"/>
            <a:ext cx="3099678" cy="1692587"/>
          </a:xfrm>
          <a:prstGeom prst="rect">
            <a:avLst/>
          </a:prstGeom>
        </p:spPr>
      </p:pic>
      <p:pic>
        <p:nvPicPr>
          <p:cNvPr id="11" name="Picture 10">
            <a:extLst>
              <a:ext uri="{FF2B5EF4-FFF2-40B4-BE49-F238E27FC236}">
                <a16:creationId xmlns:a16="http://schemas.microsoft.com/office/drawing/2014/main" id="{0C4A36E4-E111-4622-5465-46034F7FD00A}"/>
              </a:ext>
            </a:extLst>
          </p:cNvPr>
          <p:cNvPicPr>
            <a:picLocks noChangeAspect="1"/>
          </p:cNvPicPr>
          <p:nvPr/>
        </p:nvPicPr>
        <p:blipFill>
          <a:blip r:embed="rId5"/>
          <a:stretch>
            <a:fillRect/>
          </a:stretch>
        </p:blipFill>
        <p:spPr>
          <a:xfrm>
            <a:off x="9701502" y="1373995"/>
            <a:ext cx="1909077" cy="1755924"/>
          </a:xfrm>
          <a:prstGeom prst="rect">
            <a:avLst/>
          </a:prstGeom>
        </p:spPr>
      </p:pic>
      <p:sp>
        <p:nvSpPr>
          <p:cNvPr id="12" name="TextBox 11">
            <a:extLst>
              <a:ext uri="{FF2B5EF4-FFF2-40B4-BE49-F238E27FC236}">
                <a16:creationId xmlns:a16="http://schemas.microsoft.com/office/drawing/2014/main" id="{DEC94F69-C8A6-3AEC-AA6E-65953160984B}"/>
              </a:ext>
            </a:extLst>
          </p:cNvPr>
          <p:cNvSpPr txBox="1"/>
          <p:nvPr/>
        </p:nvSpPr>
        <p:spPr>
          <a:xfrm>
            <a:off x="10150672" y="3163725"/>
            <a:ext cx="1579827" cy="400110"/>
          </a:xfrm>
          <a:prstGeom prst="rect">
            <a:avLst/>
          </a:prstGeom>
          <a:noFill/>
        </p:spPr>
        <p:txBody>
          <a:bodyPr wrap="square" rtlCol="0">
            <a:spAutoFit/>
          </a:bodyPr>
          <a:lstStyle/>
          <a:p>
            <a:r>
              <a:rPr lang="en-US" sz="2000" dirty="0">
                <a:latin typeface="Aptos Light" panose="020B0004020202020204" pitchFamily="34" charset="0"/>
              </a:rPr>
              <a:t>Algorithm</a:t>
            </a:r>
            <a:endParaRPr lang="en-IL" sz="2000" dirty="0">
              <a:latin typeface="Aptos Light" panose="020B0004020202020204" pitchFamily="34" charset="0"/>
            </a:endParaRPr>
          </a:p>
        </p:txBody>
      </p:sp>
      <p:sp>
        <p:nvSpPr>
          <p:cNvPr id="13" name="Arrow: Left-Right 12">
            <a:extLst>
              <a:ext uri="{FF2B5EF4-FFF2-40B4-BE49-F238E27FC236}">
                <a16:creationId xmlns:a16="http://schemas.microsoft.com/office/drawing/2014/main" id="{4E9C6DA6-9595-A4BE-C349-CD9562AF0057}"/>
              </a:ext>
            </a:extLst>
          </p:cNvPr>
          <p:cNvSpPr/>
          <p:nvPr/>
        </p:nvSpPr>
        <p:spPr>
          <a:xfrm rot="20290602">
            <a:off x="7102559" y="2778053"/>
            <a:ext cx="1785802" cy="28120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Arrow: Left-Right 13">
            <a:extLst>
              <a:ext uri="{FF2B5EF4-FFF2-40B4-BE49-F238E27FC236}">
                <a16:creationId xmlns:a16="http://schemas.microsoft.com/office/drawing/2014/main" id="{AF864001-0F3D-3A57-55D2-10AFD1EB4DD9}"/>
              </a:ext>
            </a:extLst>
          </p:cNvPr>
          <p:cNvSpPr/>
          <p:nvPr/>
        </p:nvSpPr>
        <p:spPr>
          <a:xfrm rot="1649948">
            <a:off x="6733400" y="4278420"/>
            <a:ext cx="1785802" cy="28120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1000"/>
                                        <p:tgtEl>
                                          <p:spTgt spid="1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1000"/>
                                        <p:tgtEl>
                                          <p:spTgt spid="1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1000"/>
                                        <p:tgtEl>
                                          <p:spTgt spid="1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1000"/>
                                        <p:tgtEl>
                                          <p:spTgt spid="1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1000"/>
                                        <p:tgtEl>
                                          <p:spTgt spid="1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a:extLst>
              <a:ext uri="{FF2B5EF4-FFF2-40B4-BE49-F238E27FC236}">
                <a16:creationId xmlns:a16="http://schemas.microsoft.com/office/drawing/2014/main" id="{7644DB2C-CC94-69DE-BE3F-F77220A4D065}"/>
              </a:ext>
            </a:extLst>
          </p:cNvPr>
          <p:cNvPicPr>
            <a:picLocks noChangeAspect="1"/>
          </p:cNvPicPr>
          <p:nvPr/>
        </p:nvPicPr>
        <p:blipFill>
          <a:blip r:embed="rId3"/>
          <a:stretch>
            <a:fillRect/>
          </a:stretch>
        </p:blipFill>
        <p:spPr>
          <a:xfrm>
            <a:off x="2592899" y="2777692"/>
            <a:ext cx="7291977" cy="4080308"/>
          </a:xfrm>
          <a:prstGeom prst="rect">
            <a:avLst/>
          </a:prstGeom>
        </p:spPr>
      </p:pic>
      <p:sp>
        <p:nvSpPr>
          <p:cNvPr id="173" name="Google Shape;173;p6"/>
          <p:cNvSpPr txBox="1">
            <a:spLocks noGrp="1"/>
          </p:cNvSpPr>
          <p:nvPr>
            <p:ph type="title"/>
          </p:nvPr>
        </p:nvSpPr>
        <p:spPr>
          <a:xfrm>
            <a:off x="565742" y="874836"/>
            <a:ext cx="9810604" cy="1216024"/>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en-GB" sz="3600" dirty="0">
                <a:latin typeface="Aptos Light" panose="020B0004020202020204" pitchFamily="34" charset="0"/>
                <a:ea typeface="Palatino Linotype"/>
                <a:cs typeface="Palatino Linotype"/>
                <a:sym typeface="Palatino Linotype"/>
              </a:rPr>
              <a:t>Mesh Quality Control: VDE and LFE</a:t>
            </a:r>
          </a:p>
        </p:txBody>
      </p:sp>
      <p:sp>
        <p:nvSpPr>
          <p:cNvPr id="174" name="Google Shape;174;p6"/>
          <p:cNvSpPr txBox="1">
            <a:spLocks noGrp="1"/>
          </p:cNvSpPr>
          <p:nvPr>
            <p:ph type="body" idx="1"/>
          </p:nvPr>
        </p:nvSpPr>
        <p:spPr>
          <a:xfrm>
            <a:off x="1050875" y="1825627"/>
            <a:ext cx="9810600" cy="446784"/>
          </a:xfrm>
          <a:prstGeom prst="rect">
            <a:avLst/>
          </a:prstGeom>
          <a:noFill/>
          <a:ln>
            <a:noFill/>
          </a:ln>
        </p:spPr>
        <p:txBody>
          <a:bodyPr spcFirstLastPara="1" wrap="square" lIns="91425" tIns="45700" rIns="91425" bIns="45700" anchor="t" anchorCtr="0">
            <a:noAutofit/>
          </a:bodyPr>
          <a:lstStyle/>
          <a:p>
            <a:pPr marL="457200" lvl="0" indent="-320040" algn="l" rtl="0">
              <a:lnSpc>
                <a:spcPct val="100000"/>
              </a:lnSpc>
              <a:spcBef>
                <a:spcPts val="0"/>
              </a:spcBef>
              <a:spcAft>
                <a:spcPts val="0"/>
              </a:spcAft>
              <a:buSzPts val="1440"/>
              <a:buFont typeface="Palatino Linotype"/>
              <a:buChar char="●"/>
            </a:pPr>
            <a:r>
              <a:rPr lang="en-US" sz="2000" dirty="0">
                <a:latin typeface="Aptos Light" panose="020B0004020202020204" pitchFamily="34" charset="0"/>
                <a:ea typeface="Palatino Linotype"/>
                <a:cs typeface="Palatino Linotype"/>
                <a:sym typeface="Palatino Linotype"/>
              </a:rPr>
              <a:t>VDE - Visual Distortion Error (Sq)</a:t>
            </a:r>
            <a:endParaRPr sz="2000" dirty="0">
              <a:latin typeface="Aptos Light" panose="020B0004020202020204" pitchFamily="34" charset="0"/>
              <a:ea typeface="Palatino Linotype"/>
              <a:cs typeface="Palatino Linotype"/>
              <a:sym typeface="Palatino Linotype"/>
            </a:endParaRPr>
          </a:p>
          <a:p>
            <a:pPr marL="0" lvl="0" indent="0" algn="l" rtl="0">
              <a:lnSpc>
                <a:spcPct val="100000"/>
              </a:lnSpc>
              <a:spcBef>
                <a:spcPts val="0"/>
              </a:spcBef>
              <a:spcAft>
                <a:spcPts val="0"/>
              </a:spcAft>
              <a:buNone/>
            </a:pPr>
            <a:endParaRPr sz="2400" dirty="0">
              <a:latin typeface="Palatino Linotype"/>
              <a:ea typeface="Palatino Linotype"/>
              <a:cs typeface="Palatino Linotype"/>
              <a:sym typeface="Palatino Linotype"/>
            </a:endParaRPr>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pic>
        <p:nvPicPr>
          <p:cNvPr id="175" name="Google Shape;175;p6"/>
          <p:cNvPicPr preferRelativeResize="0"/>
          <p:nvPr/>
        </p:nvPicPr>
        <p:blipFill>
          <a:blip r:embed="rId4">
            <a:alphaModFix/>
          </a:blip>
          <a:stretch>
            <a:fillRect/>
          </a:stretch>
        </p:blipFill>
        <p:spPr>
          <a:xfrm>
            <a:off x="3335225" y="3111174"/>
            <a:ext cx="5053875" cy="2678350"/>
          </a:xfrm>
          <a:prstGeom prst="rect">
            <a:avLst/>
          </a:prstGeom>
          <a:noFill/>
          <a:ln>
            <a:noFill/>
          </a:ln>
        </p:spPr>
      </p:pic>
      <p:pic>
        <p:nvPicPr>
          <p:cNvPr id="176" name="Google Shape;176;p6"/>
          <p:cNvPicPr preferRelativeResize="0"/>
          <p:nvPr/>
        </p:nvPicPr>
        <p:blipFill>
          <a:blip r:embed="rId5">
            <a:alphaModFix/>
          </a:blip>
          <a:stretch>
            <a:fillRect/>
          </a:stretch>
        </p:blipFill>
        <p:spPr>
          <a:xfrm>
            <a:off x="1460950" y="3864028"/>
            <a:ext cx="9106751" cy="2993975"/>
          </a:xfrm>
          <a:prstGeom prst="rect">
            <a:avLst/>
          </a:prstGeom>
          <a:noFill/>
          <a:ln>
            <a:noFill/>
          </a:ln>
        </p:spPr>
      </p:pic>
      <p:pic>
        <p:nvPicPr>
          <p:cNvPr id="177" name="Google Shape;177;p6"/>
          <p:cNvPicPr preferRelativeResize="0"/>
          <p:nvPr/>
        </p:nvPicPr>
        <p:blipFill>
          <a:blip r:embed="rId6">
            <a:alphaModFix/>
          </a:blip>
          <a:stretch>
            <a:fillRect/>
          </a:stretch>
        </p:blipFill>
        <p:spPr>
          <a:xfrm>
            <a:off x="9105613" y="2709035"/>
            <a:ext cx="2924175" cy="1123950"/>
          </a:xfrm>
          <a:prstGeom prst="rect">
            <a:avLst/>
          </a:prstGeom>
          <a:noFill/>
          <a:ln w="9525" cap="flat" cmpd="sng">
            <a:solidFill>
              <a:schemeClr val="dk2"/>
            </a:solidFill>
            <a:prstDash val="solid"/>
            <a:round/>
            <a:headEnd type="none" w="sm" len="sm"/>
            <a:tailEnd type="none" w="sm" len="sm"/>
          </a:ln>
        </p:spPr>
      </p:pic>
      <p:pic>
        <p:nvPicPr>
          <p:cNvPr id="178" name="Google Shape;178;p6"/>
          <p:cNvPicPr preferRelativeResize="0"/>
          <p:nvPr/>
        </p:nvPicPr>
        <p:blipFill>
          <a:blip r:embed="rId7">
            <a:alphaModFix/>
          </a:blip>
          <a:stretch>
            <a:fillRect/>
          </a:stretch>
        </p:blipFill>
        <p:spPr>
          <a:xfrm>
            <a:off x="6386369" y="1810426"/>
            <a:ext cx="2428875" cy="809625"/>
          </a:xfrm>
          <a:prstGeom prst="rect">
            <a:avLst/>
          </a:prstGeom>
          <a:noFill/>
          <a:ln w="9525" cap="flat" cmpd="sng">
            <a:solidFill>
              <a:schemeClr val="dk2"/>
            </a:solidFill>
            <a:prstDash val="solid"/>
            <a:round/>
            <a:headEnd type="none" w="sm" len="sm"/>
            <a:tailEnd type="none" w="sm" len="sm"/>
          </a:ln>
        </p:spPr>
      </p:pic>
      <p:pic>
        <p:nvPicPr>
          <p:cNvPr id="179" name="Google Shape;179;p6"/>
          <p:cNvPicPr preferRelativeResize="0"/>
          <p:nvPr/>
        </p:nvPicPr>
        <p:blipFill>
          <a:blip r:embed="rId8">
            <a:alphaModFix/>
          </a:blip>
          <a:stretch>
            <a:fillRect/>
          </a:stretch>
        </p:blipFill>
        <p:spPr>
          <a:xfrm>
            <a:off x="9067094" y="1461852"/>
            <a:ext cx="3095625" cy="1143000"/>
          </a:xfrm>
          <a:prstGeom prst="rect">
            <a:avLst/>
          </a:prstGeom>
          <a:noFill/>
          <a:ln w="9525"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43947C59-725C-C716-BBD0-1D7B560A8318}"/>
              </a:ext>
            </a:extLst>
          </p:cNvPr>
          <p:cNvSpPr txBox="1"/>
          <p:nvPr/>
        </p:nvSpPr>
        <p:spPr>
          <a:xfrm>
            <a:off x="1050871" y="2588698"/>
            <a:ext cx="5045129" cy="400110"/>
          </a:xfrm>
          <a:prstGeom prst="rect">
            <a:avLst/>
          </a:prstGeom>
          <a:noFill/>
        </p:spPr>
        <p:txBody>
          <a:bodyPr wrap="square" rtlCol="0">
            <a:spAutoFit/>
          </a:bodyPr>
          <a:lstStyle/>
          <a:p>
            <a:pPr marL="457200" lvl="0" indent="-320040" algn="l" rtl="0">
              <a:lnSpc>
                <a:spcPct val="100000"/>
              </a:lnSpc>
              <a:spcBef>
                <a:spcPts val="0"/>
              </a:spcBef>
              <a:spcAft>
                <a:spcPts val="0"/>
              </a:spcAft>
              <a:buSzPts val="1440"/>
              <a:buFont typeface="Palatino Linotype"/>
              <a:buChar char="●"/>
            </a:pPr>
            <a:r>
              <a:rPr lang="en-US" sz="2000" dirty="0">
                <a:latin typeface="Aptos Light" panose="020B0004020202020204" pitchFamily="34" charset="0"/>
                <a:ea typeface="Palatino Linotype"/>
                <a:cs typeface="Palatino Linotype"/>
                <a:sym typeface="Palatino Linotype"/>
              </a:rPr>
              <a:t>LFE - Low-frequency error (</a:t>
            </a:r>
            <a:r>
              <a:rPr lang="en-US" sz="2000" dirty="0" err="1">
                <a:latin typeface="Aptos Light" panose="020B0004020202020204" pitchFamily="34" charset="0"/>
                <a:ea typeface="Palatino Linotype"/>
                <a:cs typeface="Palatino Linotype"/>
                <a:sym typeface="Palatino Linotype"/>
              </a:rPr>
              <a:t>Mq</a:t>
            </a:r>
            <a:r>
              <a:rPr lang="en-US" sz="2000" dirty="0">
                <a:latin typeface="Aptos Light" panose="020B0004020202020204" pitchFamily="34" charset="0"/>
                <a:ea typeface="Palatino Linotype"/>
                <a:cs typeface="Palatino Linotype"/>
                <a:sym typeface="Palatino Linotype"/>
              </a:rPr>
              <a:t>)</a:t>
            </a:r>
          </a:p>
        </p:txBody>
      </p:sp>
      <p:sp>
        <p:nvSpPr>
          <p:cNvPr id="4" name="TextBox 3">
            <a:extLst>
              <a:ext uri="{FF2B5EF4-FFF2-40B4-BE49-F238E27FC236}">
                <a16:creationId xmlns:a16="http://schemas.microsoft.com/office/drawing/2014/main" id="{E3B241A1-5AEB-91C0-9B13-D53D253F5345}"/>
              </a:ext>
            </a:extLst>
          </p:cNvPr>
          <p:cNvSpPr txBox="1"/>
          <p:nvPr/>
        </p:nvSpPr>
        <p:spPr>
          <a:xfrm>
            <a:off x="1156624" y="3221254"/>
            <a:ext cx="2732853" cy="7694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ptos Light" panose="020B0004020202020204" pitchFamily="34" charset="0"/>
                <a:ea typeface="Palatino Linotype"/>
                <a:cs typeface="Palatino Linotype"/>
                <a:sym typeface="Palatino Linotype"/>
              </a:rPr>
              <a:t>BFS</a:t>
            </a:r>
          </a:p>
          <a:p>
            <a:endParaRPr lang="en-US" sz="2400" dirty="0"/>
          </a:p>
        </p:txBody>
      </p:sp>
      <p:pic>
        <p:nvPicPr>
          <p:cNvPr id="5" name="Picture 4">
            <a:extLst>
              <a:ext uri="{FF2B5EF4-FFF2-40B4-BE49-F238E27FC236}">
                <a16:creationId xmlns:a16="http://schemas.microsoft.com/office/drawing/2014/main" id="{776B94DB-B090-9C87-A047-248237F4754A}"/>
              </a:ext>
            </a:extLst>
          </p:cNvPr>
          <p:cNvPicPr>
            <a:picLocks noChangeAspect="1"/>
          </p:cNvPicPr>
          <p:nvPr/>
        </p:nvPicPr>
        <p:blipFill>
          <a:blip r:embed="rId9"/>
          <a:stretch>
            <a:fillRect/>
          </a:stretch>
        </p:blipFill>
        <p:spPr>
          <a:xfrm>
            <a:off x="565742" y="4001122"/>
            <a:ext cx="2688663" cy="6762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1000"/>
                                        <p:tgtEl>
                                          <p:spTgt spid="179"/>
                                        </p:tgtEl>
                                      </p:cBhvr>
                                    </p:animEffect>
                                  </p:childTnLst>
                                </p:cTn>
                              </p:par>
                              <p:par>
                                <p:cTn id="12" presetID="10" presetClass="entr" presetSubtype="0" fill="hold" nodeType="withEffect">
                                  <p:stCondLst>
                                    <p:cond delay="0"/>
                                  </p:stCondLst>
                                  <p:childTnLst>
                                    <p:set>
                                      <p:cBhvr>
                                        <p:cTn id="13" dur="1" fill="hold">
                                          <p:stCondLst>
                                            <p:cond delay="0"/>
                                          </p:stCondLst>
                                        </p:cTn>
                                        <p:tgtEl>
                                          <p:spTgt spid="178"/>
                                        </p:tgtEl>
                                        <p:attrNameLst>
                                          <p:attrName>style.visibility</p:attrName>
                                        </p:attrNameLst>
                                      </p:cBhvr>
                                      <p:to>
                                        <p:strVal val="visible"/>
                                      </p:to>
                                    </p:set>
                                    <p:animEffect transition="in" filter="fade">
                                      <p:cBhvr>
                                        <p:cTn id="14" dur="1000"/>
                                        <p:tgtEl>
                                          <p:spTgt spid="1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fade">
                                      <p:cBhvr>
                                        <p:cTn id="19" dur="1000"/>
                                        <p:tgtEl>
                                          <p:spTgt spid="17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1000"/>
                                          </p:stCondLst>
                                        </p:cTn>
                                        <p:tgtEl>
                                          <p:spTgt spid="175"/>
                                        </p:tgtEl>
                                        <p:attrNameLst>
                                          <p:attrName>style.visibility</p:attrName>
                                        </p:attrNameLst>
                                      </p:cBhvr>
                                      <p:to>
                                        <p:strVal val="hidden"/>
                                      </p:to>
                                    </p:set>
                                  </p:childTnLst>
                                </p:cTn>
                              </p:par>
                            </p:childTnLst>
                          </p:cTn>
                        </p:par>
                        <p:par>
                          <p:cTn id="24" fill="hold">
                            <p:stCondLst>
                              <p:cond delay="1001"/>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77"/>
                                        </p:tgtEl>
                                        <p:attrNameLst>
                                          <p:attrName>style.visibility</p:attrName>
                                        </p:attrNameLst>
                                      </p:cBhvr>
                                      <p:to>
                                        <p:strVal val="visible"/>
                                      </p:to>
                                    </p:set>
                                    <p:animEffect transition="in" filter="fade">
                                      <p:cBhvr>
                                        <p:cTn id="30" dur="1000"/>
                                        <p:tgtEl>
                                          <p:spTgt spid="17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6"/>
                                        </p:tgtEl>
                                        <p:attrNameLst>
                                          <p:attrName>style.visibility</p:attrName>
                                        </p:attrNameLst>
                                      </p:cBhvr>
                                      <p:to>
                                        <p:strVal val="visible"/>
                                      </p:to>
                                    </p:set>
                                    <p:animEffect transition="in" filter="fade">
                                      <p:cBhvr>
                                        <p:cTn id="35" dur="1000"/>
                                        <p:tgtEl>
                                          <p:spTgt spid="1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xit" presetSubtype="0" fill="hold" nodeType="withEffect">
                                  <p:stCondLst>
                                    <p:cond delay="0"/>
                                  </p:stCondLst>
                                  <p:childTnLst>
                                    <p:animEffect transition="out" filter="fade">
                                      <p:cBhvr>
                                        <p:cTn id="42" dur="500"/>
                                        <p:tgtEl>
                                          <p:spTgt spid="176"/>
                                        </p:tgtEl>
                                      </p:cBhvr>
                                    </p:animEffect>
                                    <p:set>
                                      <p:cBhvr>
                                        <p:cTn id="43" dur="1" fill="hold">
                                          <p:stCondLst>
                                            <p:cond delay="499"/>
                                          </p:stCondLst>
                                        </p:cTn>
                                        <p:tgtEl>
                                          <p:spTgt spid="17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9" name="Google Shape;189;p7"/>
          <p:cNvPicPr preferRelativeResize="0"/>
          <p:nvPr/>
        </p:nvPicPr>
        <p:blipFill rotWithShape="1">
          <a:blip r:embed="rId3">
            <a:alphaModFix/>
          </a:blip>
          <a:srcRect l="65685" b="12739"/>
          <a:stretch/>
        </p:blipFill>
        <p:spPr>
          <a:xfrm>
            <a:off x="134750" y="3235305"/>
            <a:ext cx="4121940" cy="3578033"/>
          </a:xfrm>
          <a:prstGeom prst="rect">
            <a:avLst/>
          </a:prstGeom>
          <a:noFill/>
          <a:ln>
            <a:noFill/>
          </a:ln>
        </p:spPr>
      </p:pic>
      <p:sp>
        <p:nvSpPr>
          <p:cNvPr id="184" name="Google Shape;184;p7"/>
          <p:cNvSpPr txBox="1">
            <a:spLocks noGrp="1"/>
          </p:cNvSpPr>
          <p:nvPr>
            <p:ph type="title"/>
          </p:nvPr>
        </p:nvSpPr>
        <p:spPr>
          <a:xfrm>
            <a:off x="765533" y="1088078"/>
            <a:ext cx="9810600" cy="1215900"/>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rgbClr val="262626"/>
              </a:buClr>
              <a:buSzPts val="2800"/>
              <a:buFont typeface="Arial"/>
              <a:buNone/>
            </a:pPr>
            <a:r>
              <a:rPr lang="en-US" sz="3600" dirty="0">
                <a:latin typeface="Aptos Light" panose="020B0004020202020204" pitchFamily="34" charset="0"/>
                <a:ea typeface="Palatino Linotype"/>
                <a:cs typeface="Palatino Linotype"/>
                <a:sym typeface="Palatino Linotype"/>
              </a:rPr>
              <a:t>RESULTS</a:t>
            </a:r>
            <a:endParaRPr sz="3600" dirty="0">
              <a:latin typeface="Aptos Light" panose="020B0004020202020204" pitchFamily="34" charset="0"/>
              <a:ea typeface="Palatino Linotype"/>
              <a:cs typeface="Palatino Linotype"/>
              <a:sym typeface="Palatino Linotype"/>
            </a:endParaRPr>
          </a:p>
        </p:txBody>
      </p:sp>
      <p:sp>
        <p:nvSpPr>
          <p:cNvPr id="185" name="Google Shape;185;p7"/>
          <p:cNvSpPr txBox="1">
            <a:spLocks noGrp="1"/>
          </p:cNvSpPr>
          <p:nvPr>
            <p:ph type="body" idx="1"/>
          </p:nvPr>
        </p:nvSpPr>
        <p:spPr>
          <a:xfrm>
            <a:off x="1050879" y="1825624"/>
            <a:ext cx="9810604" cy="4428753"/>
          </a:xfrm>
          <a:prstGeom prst="rect">
            <a:avLst/>
          </a:prstGeom>
          <a:noFill/>
          <a:ln>
            <a:noFill/>
          </a:ln>
        </p:spPr>
        <p:txBody>
          <a:bodyPr spcFirstLastPara="1" wrap="square" lIns="91425" tIns="45700" rIns="91425" bIns="45700" anchor="t" anchorCtr="0">
            <a:normAutofit/>
          </a:bodyPr>
          <a:lstStyle/>
          <a:p>
            <a:pPr marL="0" indent="0">
              <a:spcBef>
                <a:spcPts val="0"/>
              </a:spcBef>
              <a:buNone/>
            </a:pPr>
            <a:endParaRPr lang="en-US" sz="2000" dirty="0">
              <a:latin typeface="Aptos Light" panose="020B0004020202020204" pitchFamily="34" charset="0"/>
            </a:endParaRPr>
          </a:p>
          <a:p>
            <a:pPr marL="480060" indent="-342900">
              <a:lnSpc>
                <a:spcPct val="100000"/>
              </a:lnSpc>
              <a:spcBef>
                <a:spcPts val="0"/>
              </a:spcBef>
              <a:buSzPts val="1440"/>
            </a:pPr>
            <a:r>
              <a:rPr lang="en-US" sz="2000" dirty="0">
                <a:latin typeface="Aptos Light" panose="020B0004020202020204" pitchFamily="34" charset="0"/>
              </a:rPr>
              <a:t>Add Anchors vs. VDE</a:t>
            </a:r>
          </a:p>
          <a:p>
            <a:pPr marL="480060" indent="-342900">
              <a:lnSpc>
                <a:spcPct val="100000"/>
              </a:lnSpc>
              <a:spcBef>
                <a:spcPts val="0"/>
              </a:spcBef>
              <a:buSzPts val="1440"/>
            </a:pPr>
            <a:r>
              <a:rPr lang="en-US" sz="2000" dirty="0">
                <a:latin typeface="Aptos Light" panose="020B0004020202020204" pitchFamily="34" charset="0"/>
              </a:rPr>
              <a:t>Parameter V vs. LFE</a:t>
            </a:r>
            <a:endParaRPr dirty="0">
              <a:latin typeface="Palatino Linotype" panose="02040502050505030304" pitchFamily="18" charset="0"/>
            </a:endParaRPr>
          </a:p>
          <a:p>
            <a:pPr marL="480060" indent="-342900">
              <a:spcBef>
                <a:spcPts val="0"/>
              </a:spcBef>
              <a:buSzPts val="1440"/>
            </a:pPr>
            <a:r>
              <a:rPr lang="en-US" sz="2000" dirty="0">
                <a:latin typeface="Aptos Light" panose="020B0004020202020204" pitchFamily="34" charset="0"/>
              </a:rPr>
              <a:t>Horse model:</a:t>
            </a:r>
            <a:br>
              <a:rPr lang="en-US" sz="2000" dirty="0">
                <a:latin typeface="Aptos Light" panose="020B0004020202020204" pitchFamily="34" charset="0"/>
              </a:rPr>
            </a:br>
            <a:endParaRPr sz="2000" dirty="0">
              <a:latin typeface="Aptos Light" panose="020B0004020202020204" pitchFamily="34" charset="0"/>
            </a:endParaRPr>
          </a:p>
          <a:p>
            <a:pPr marL="0" lvl="0" indent="0" algn="l" rtl="0">
              <a:spcBef>
                <a:spcPts val="0"/>
              </a:spcBef>
              <a:spcAft>
                <a:spcPts val="0"/>
              </a:spcAft>
              <a:buNone/>
            </a:pPr>
            <a:endParaRPr dirty="0">
              <a:latin typeface="Palatino Linotype" panose="02040502050505030304" pitchFamily="18" charset="0"/>
            </a:endParaRPr>
          </a:p>
        </p:txBody>
      </p:sp>
      <p:pic>
        <p:nvPicPr>
          <p:cNvPr id="188" name="Google Shape;188;p7"/>
          <p:cNvPicPr preferRelativeResize="0"/>
          <p:nvPr/>
        </p:nvPicPr>
        <p:blipFill>
          <a:blip r:embed="rId4">
            <a:alphaModFix/>
          </a:blip>
          <a:stretch>
            <a:fillRect/>
          </a:stretch>
        </p:blipFill>
        <p:spPr>
          <a:xfrm>
            <a:off x="3969080" y="3640570"/>
            <a:ext cx="6758650" cy="2701975"/>
          </a:xfrm>
          <a:prstGeom prst="rect">
            <a:avLst/>
          </a:prstGeom>
          <a:noFill/>
          <a:ln>
            <a:noFill/>
          </a:ln>
        </p:spPr>
      </p:pic>
      <p:sp>
        <p:nvSpPr>
          <p:cNvPr id="190" name="Google Shape;190;p7"/>
          <p:cNvSpPr/>
          <p:nvPr/>
        </p:nvSpPr>
        <p:spPr>
          <a:xfrm>
            <a:off x="5554733" y="4164152"/>
            <a:ext cx="5021400" cy="741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A0222B21-3348-7095-DD2E-0D02542E3FAE}"/>
              </a:ext>
            </a:extLst>
          </p:cNvPr>
          <p:cNvGrpSpPr/>
          <p:nvPr/>
        </p:nvGrpSpPr>
        <p:grpSpPr>
          <a:xfrm>
            <a:off x="4714921" y="1592331"/>
            <a:ext cx="6012809" cy="2447669"/>
            <a:chOff x="4756441" y="3028475"/>
            <a:chExt cx="6012809" cy="2447669"/>
          </a:xfrm>
        </p:grpSpPr>
        <p:pic>
          <p:nvPicPr>
            <p:cNvPr id="187" name="Google Shape;187;p7"/>
            <p:cNvPicPr preferRelativeResize="0"/>
            <p:nvPr/>
          </p:nvPicPr>
          <p:blipFill>
            <a:blip r:embed="rId5">
              <a:alphaModFix/>
            </a:blip>
            <a:stretch>
              <a:fillRect/>
            </a:stretch>
          </p:blipFill>
          <p:spPr>
            <a:xfrm>
              <a:off x="6805200" y="3028475"/>
              <a:ext cx="3964050" cy="2447669"/>
            </a:xfrm>
            <a:prstGeom prst="rect">
              <a:avLst/>
            </a:prstGeom>
            <a:noFill/>
            <a:ln>
              <a:noFill/>
            </a:ln>
          </p:spPr>
        </p:pic>
        <p:pic>
          <p:nvPicPr>
            <p:cNvPr id="2" name="Picture 1">
              <a:extLst>
                <a:ext uri="{FF2B5EF4-FFF2-40B4-BE49-F238E27FC236}">
                  <a16:creationId xmlns:a16="http://schemas.microsoft.com/office/drawing/2014/main" id="{700B1C63-C638-8C86-3E8E-71EAC088C988}"/>
                </a:ext>
              </a:extLst>
            </p:cNvPr>
            <p:cNvPicPr>
              <a:picLocks noChangeAspect="1"/>
            </p:cNvPicPr>
            <p:nvPr/>
          </p:nvPicPr>
          <p:blipFill>
            <a:blip r:embed="rId6"/>
            <a:stretch>
              <a:fillRect/>
            </a:stretch>
          </p:blipFill>
          <p:spPr>
            <a:xfrm>
              <a:off x="4756441" y="3263347"/>
              <a:ext cx="1981372" cy="1874682"/>
            </a:xfrm>
            <a:prstGeom prst="rect">
              <a:avLst/>
            </a:prstGeom>
          </p:spPr>
        </p:pic>
      </p:grpSp>
      <p:grpSp>
        <p:nvGrpSpPr>
          <p:cNvPr id="5" name="Group 4">
            <a:extLst>
              <a:ext uri="{FF2B5EF4-FFF2-40B4-BE49-F238E27FC236}">
                <a16:creationId xmlns:a16="http://schemas.microsoft.com/office/drawing/2014/main" id="{FF1915CA-5871-EABA-B3DE-6448CED995D4}"/>
              </a:ext>
            </a:extLst>
          </p:cNvPr>
          <p:cNvGrpSpPr/>
          <p:nvPr/>
        </p:nvGrpSpPr>
        <p:grpSpPr>
          <a:xfrm>
            <a:off x="4145111" y="222642"/>
            <a:ext cx="6624140" cy="2805828"/>
            <a:chOff x="4145111" y="222642"/>
            <a:chExt cx="6624140" cy="2805828"/>
          </a:xfrm>
        </p:grpSpPr>
        <p:pic>
          <p:nvPicPr>
            <p:cNvPr id="186" name="Google Shape;186;p7"/>
            <p:cNvPicPr preferRelativeResize="0"/>
            <p:nvPr/>
          </p:nvPicPr>
          <p:blipFill>
            <a:blip r:embed="rId7">
              <a:alphaModFix/>
            </a:blip>
            <a:stretch>
              <a:fillRect/>
            </a:stretch>
          </p:blipFill>
          <p:spPr>
            <a:xfrm>
              <a:off x="6805200" y="415820"/>
              <a:ext cx="3964051" cy="2612650"/>
            </a:xfrm>
            <a:prstGeom prst="rect">
              <a:avLst/>
            </a:prstGeom>
            <a:noFill/>
            <a:ln>
              <a:noFill/>
            </a:ln>
          </p:spPr>
        </p:pic>
        <p:pic>
          <p:nvPicPr>
            <p:cNvPr id="4" name="Picture 3">
              <a:extLst>
                <a:ext uri="{FF2B5EF4-FFF2-40B4-BE49-F238E27FC236}">
                  <a16:creationId xmlns:a16="http://schemas.microsoft.com/office/drawing/2014/main" id="{A00C85E5-902F-1450-A3D2-0E70C0E9B26C}"/>
                </a:ext>
              </a:extLst>
            </p:cNvPr>
            <p:cNvPicPr>
              <a:picLocks noChangeAspect="1"/>
            </p:cNvPicPr>
            <p:nvPr/>
          </p:nvPicPr>
          <p:blipFill>
            <a:blip r:embed="rId8"/>
            <a:stretch>
              <a:fillRect/>
            </a:stretch>
          </p:blipFill>
          <p:spPr>
            <a:xfrm>
              <a:off x="4145111" y="222642"/>
              <a:ext cx="2660086" cy="276399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5">
                                            <p:txEl>
                                              <p:pRg st="2" end="2"/>
                                            </p:txEl>
                                          </p:spTgt>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
                                            <p:txEl>
                                              <p:pRg st="3" end="3"/>
                                            </p:txEl>
                                          </p:spTgt>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188"/>
                                        </p:tgtEl>
                                        <p:attrNameLst>
                                          <p:attrName>style.visibility</p:attrName>
                                        </p:attrNameLst>
                                      </p:cBhvr>
                                      <p:to>
                                        <p:strVal val="visible"/>
                                      </p:to>
                                    </p:set>
                                    <p:animEffect transition="in" filter="fade">
                                      <p:cBhvr>
                                        <p:cTn id="36" dur="1000"/>
                                        <p:tgtEl>
                                          <p:spTgt spid="188"/>
                                        </p:tgtEl>
                                      </p:cBhvr>
                                    </p:animEffect>
                                  </p:childTnLst>
                                </p:cTn>
                              </p:par>
                              <p:par>
                                <p:cTn id="37" presetID="10" presetClass="entr" presetSubtype="0" fill="hold" nodeType="with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1000"/>
                                        <p:tgtEl>
                                          <p:spTgt spid="18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1.66667E-6 -1.11111E-6 L 0.00065 0.05417 " pathEditMode="relative" rAng="0" ptsTypes="AA">
                                      <p:cBhvr>
                                        <p:cTn id="48" dur="2000" fill="hold"/>
                                        <p:tgtEl>
                                          <p:spTgt spid="190"/>
                                        </p:tgtEl>
                                        <p:attrNameLst>
                                          <p:attrName>ppt_x</p:attrName>
                                          <p:attrName>ppt_y</p:attrName>
                                        </p:attrNameLst>
                                      </p:cBhvr>
                                      <p:rCtr x="26"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uiExpand="1" build="p"/>
      <p:bldP spid="1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c8fd59cd42_0_11"/>
          <p:cNvSpPr txBox="1">
            <a:spLocks noGrp="1"/>
          </p:cNvSpPr>
          <p:nvPr>
            <p:ph type="title"/>
          </p:nvPr>
        </p:nvSpPr>
        <p:spPr>
          <a:xfrm>
            <a:off x="191057" y="1132755"/>
            <a:ext cx="4298016" cy="931550"/>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262626"/>
              </a:buClr>
              <a:buSzPts val="2800"/>
              <a:buFont typeface="Arial"/>
              <a:buNone/>
            </a:pPr>
            <a:r>
              <a:rPr lang="en-US" sz="3000" dirty="0">
                <a:latin typeface="Aptos Light" panose="020B0004020202020204" pitchFamily="34" charset="0"/>
                <a:ea typeface="Palatino Linotype"/>
                <a:cs typeface="Palatino Linotype"/>
                <a:sym typeface="Palatino Linotype"/>
              </a:rPr>
              <a:t>Discussion</a:t>
            </a:r>
            <a:r>
              <a:rPr lang="en-US" sz="3600" dirty="0">
                <a:latin typeface="Palatino Linotype"/>
                <a:ea typeface="Palatino Linotype"/>
                <a:cs typeface="Palatino Linotype"/>
                <a:sym typeface="Palatino Linotype"/>
              </a:rPr>
              <a:t> </a:t>
            </a:r>
            <a:endParaRPr sz="3600" dirty="0">
              <a:latin typeface="Palatino Linotype"/>
              <a:ea typeface="Palatino Linotype"/>
              <a:cs typeface="Palatino Linotype"/>
              <a:sym typeface="Palatino Linotype"/>
            </a:endParaRPr>
          </a:p>
        </p:txBody>
      </p:sp>
      <p:sp>
        <p:nvSpPr>
          <p:cNvPr id="198" name="Google Shape;198;g1c8fd59cd42_0_11"/>
          <p:cNvSpPr txBox="1"/>
          <p:nvPr/>
        </p:nvSpPr>
        <p:spPr>
          <a:xfrm>
            <a:off x="4270975" y="2683365"/>
            <a:ext cx="30000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dirty="0">
                <a:solidFill>
                  <a:schemeClr val="dk1"/>
                </a:solidFill>
                <a:latin typeface="Aptos Light" panose="020B0004020202020204" pitchFamily="34" charset="0"/>
                <a:ea typeface="Palatino Linotype"/>
                <a:cs typeface="Palatino Linotype"/>
                <a:sym typeface="Palatino Linotype"/>
              </a:rPr>
              <a:t>Quantize δ coordinates</a:t>
            </a:r>
            <a:endParaRPr dirty="0">
              <a:latin typeface="Aptos Light" panose="020B0004020202020204" pitchFamily="34" charset="0"/>
            </a:endParaRPr>
          </a:p>
        </p:txBody>
      </p:sp>
      <p:sp>
        <p:nvSpPr>
          <p:cNvPr id="199" name="Google Shape;199;g1c8fd59cd42_0_11"/>
          <p:cNvSpPr txBox="1"/>
          <p:nvPr/>
        </p:nvSpPr>
        <p:spPr>
          <a:xfrm>
            <a:off x="2932725" y="1877930"/>
            <a:ext cx="867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u="sng" dirty="0" err="1">
                <a:latin typeface="Aptos Light" panose="020B0004020202020204" pitchFamily="34" charset="0"/>
                <a:ea typeface="Palatino Linotype"/>
                <a:cs typeface="Palatino Linotype"/>
                <a:sym typeface="Palatino Linotype"/>
              </a:rPr>
              <a:t>Mq</a:t>
            </a:r>
            <a:endParaRPr sz="2300" b="1" u="sng" dirty="0">
              <a:latin typeface="Aptos Light" panose="020B0004020202020204" pitchFamily="34" charset="0"/>
              <a:ea typeface="Palatino Linotype"/>
              <a:cs typeface="Palatino Linotype"/>
              <a:sym typeface="Palatino Linotype"/>
            </a:endParaRPr>
          </a:p>
        </p:txBody>
      </p:sp>
      <p:sp>
        <p:nvSpPr>
          <p:cNvPr id="200" name="Google Shape;200;g1c8fd59cd42_0_11"/>
          <p:cNvSpPr txBox="1"/>
          <p:nvPr/>
        </p:nvSpPr>
        <p:spPr>
          <a:xfrm>
            <a:off x="8137241" y="1864215"/>
            <a:ext cx="867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u="sng" dirty="0">
                <a:latin typeface="Aptos Light" panose="020B0004020202020204" pitchFamily="34" charset="0"/>
                <a:ea typeface="Palatino Linotype"/>
                <a:cs typeface="Palatino Linotype"/>
                <a:sym typeface="Palatino Linotype"/>
              </a:rPr>
              <a:t>Sq</a:t>
            </a:r>
            <a:endParaRPr sz="2300" b="1" u="sng" dirty="0">
              <a:latin typeface="Aptos Light" panose="020B0004020202020204" pitchFamily="34" charset="0"/>
              <a:ea typeface="Palatino Linotype"/>
              <a:cs typeface="Palatino Linotype"/>
              <a:sym typeface="Palatino Linotype"/>
            </a:endParaRPr>
          </a:p>
        </p:txBody>
      </p:sp>
      <p:sp>
        <p:nvSpPr>
          <p:cNvPr id="201" name="Google Shape;201;g1c8fd59cd42_0_11"/>
          <p:cNvSpPr txBox="1"/>
          <p:nvPr/>
        </p:nvSpPr>
        <p:spPr>
          <a:xfrm>
            <a:off x="4270975" y="4314715"/>
            <a:ext cx="3000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dirty="0">
                <a:solidFill>
                  <a:schemeClr val="dk1"/>
                </a:solidFill>
                <a:latin typeface="Aptos Light" panose="020B0004020202020204" pitchFamily="34" charset="0"/>
                <a:ea typeface="Palatino Linotype"/>
                <a:cs typeface="Palatino Linotype"/>
                <a:sym typeface="Palatino Linotype"/>
              </a:rPr>
              <a:t>Adding Anchors</a:t>
            </a:r>
            <a:endParaRPr dirty="0">
              <a:latin typeface="Aptos Light" panose="020B0004020202020204" pitchFamily="34" charset="0"/>
            </a:endParaRPr>
          </a:p>
        </p:txBody>
      </p:sp>
      <p:pic>
        <p:nvPicPr>
          <p:cNvPr id="202" name="Google Shape;202;g1c8fd59cd42_0_11"/>
          <p:cNvPicPr preferRelativeResize="0"/>
          <p:nvPr/>
        </p:nvPicPr>
        <p:blipFill rotWithShape="1">
          <a:blip r:embed="rId3">
            <a:alphaModFix/>
          </a:blip>
          <a:srcRect l="52138" t="21483" r="14070" b="22042"/>
          <a:stretch/>
        </p:blipFill>
        <p:spPr>
          <a:xfrm>
            <a:off x="7769075" y="3938140"/>
            <a:ext cx="1272701" cy="1276350"/>
          </a:xfrm>
          <a:prstGeom prst="rect">
            <a:avLst/>
          </a:prstGeom>
          <a:noFill/>
          <a:ln>
            <a:noFill/>
          </a:ln>
        </p:spPr>
      </p:pic>
      <p:pic>
        <p:nvPicPr>
          <p:cNvPr id="203" name="Google Shape;203;g1c8fd59cd42_0_11"/>
          <p:cNvPicPr preferRelativeResize="0"/>
          <p:nvPr/>
        </p:nvPicPr>
        <p:blipFill rotWithShape="1">
          <a:blip r:embed="rId3">
            <a:alphaModFix/>
          </a:blip>
          <a:srcRect l="13816" t="21269" r="52395" b="22252"/>
          <a:stretch/>
        </p:blipFill>
        <p:spPr>
          <a:xfrm>
            <a:off x="2619150" y="2476140"/>
            <a:ext cx="1272701" cy="1276350"/>
          </a:xfrm>
          <a:prstGeom prst="rect">
            <a:avLst/>
          </a:prstGeom>
          <a:noFill/>
          <a:ln>
            <a:noFill/>
          </a:ln>
        </p:spPr>
      </p:pic>
      <p:pic>
        <p:nvPicPr>
          <p:cNvPr id="204" name="Google Shape;204;g1c8fd59cd42_0_11"/>
          <p:cNvPicPr preferRelativeResize="0"/>
          <p:nvPr/>
        </p:nvPicPr>
        <p:blipFill rotWithShape="1">
          <a:blip r:embed="rId3">
            <a:alphaModFix/>
          </a:blip>
          <a:srcRect l="13816" t="21269" r="52395" b="22252"/>
          <a:stretch/>
        </p:blipFill>
        <p:spPr>
          <a:xfrm>
            <a:off x="7769075" y="2476140"/>
            <a:ext cx="1272701" cy="1276350"/>
          </a:xfrm>
          <a:prstGeom prst="rect">
            <a:avLst/>
          </a:prstGeom>
          <a:noFill/>
          <a:ln>
            <a:noFill/>
          </a:ln>
        </p:spPr>
      </p:pic>
      <p:pic>
        <p:nvPicPr>
          <p:cNvPr id="205" name="Google Shape;205;g1c8fd59cd42_0_11"/>
          <p:cNvPicPr preferRelativeResize="0"/>
          <p:nvPr/>
        </p:nvPicPr>
        <p:blipFill rotWithShape="1">
          <a:blip r:embed="rId3">
            <a:alphaModFix/>
          </a:blip>
          <a:srcRect l="13816" t="21269" r="52395" b="22252"/>
          <a:stretch/>
        </p:blipFill>
        <p:spPr>
          <a:xfrm>
            <a:off x="2619150" y="3938140"/>
            <a:ext cx="1272701" cy="1276350"/>
          </a:xfrm>
          <a:prstGeom prst="rect">
            <a:avLst/>
          </a:prstGeom>
          <a:noFill/>
          <a:ln>
            <a:noFill/>
          </a:ln>
        </p:spPr>
      </p:pic>
      <p:cxnSp>
        <p:nvCxnSpPr>
          <p:cNvPr id="207" name="Google Shape;207;g1c8fd59cd42_0_11"/>
          <p:cNvCxnSpPr/>
          <p:nvPr/>
        </p:nvCxnSpPr>
        <p:spPr>
          <a:xfrm>
            <a:off x="848450" y="3825615"/>
            <a:ext cx="10439700" cy="55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1000"/>
                                        <p:tgtEl>
                                          <p:spTgt spid="2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animEffect transition="in" filter="fade">
                                      <p:cBhvr>
                                        <p:cTn id="15" dur="1000"/>
                                        <p:tgtEl>
                                          <p:spTgt spid="2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
                                        </p:tgtEl>
                                        <p:attrNameLst>
                                          <p:attrName>style.visibility</p:attrName>
                                        </p:attrNameLst>
                                      </p:cBhvr>
                                      <p:to>
                                        <p:strVal val="visible"/>
                                      </p:to>
                                    </p:set>
                                    <p:animEffect transition="in" filter="fade">
                                      <p:cBhvr>
                                        <p:cTn id="20"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8"/>
          <p:cNvSpPr txBox="1">
            <a:spLocks noGrp="1"/>
          </p:cNvSpPr>
          <p:nvPr>
            <p:ph type="title"/>
          </p:nvPr>
        </p:nvSpPr>
        <p:spPr>
          <a:xfrm>
            <a:off x="598563" y="1138481"/>
            <a:ext cx="4511917" cy="984959"/>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rgbClr val="262626"/>
              </a:buClr>
              <a:buSzPts val="2800"/>
              <a:buFont typeface="Arial"/>
              <a:buNone/>
            </a:pPr>
            <a:r>
              <a:rPr lang="en-US" sz="3600" dirty="0">
                <a:latin typeface="Aptos Light" panose="020B0004020202020204" pitchFamily="34" charset="0"/>
                <a:ea typeface="Palatino Linotype"/>
                <a:cs typeface="Palatino Linotype"/>
                <a:sym typeface="Palatino Linotype"/>
              </a:rPr>
              <a:t>Pros and Cons</a:t>
            </a:r>
            <a:endParaRPr sz="3600" dirty="0">
              <a:latin typeface="Aptos Light" panose="020B0004020202020204" pitchFamily="34" charset="0"/>
              <a:ea typeface="Palatino Linotype"/>
              <a:cs typeface="Palatino Linotype"/>
              <a:sym typeface="Palatino Linotype"/>
            </a:endParaRPr>
          </a:p>
        </p:txBody>
      </p:sp>
      <p:sp>
        <p:nvSpPr>
          <p:cNvPr id="213" name="Google Shape;213;p8"/>
          <p:cNvSpPr txBox="1">
            <a:spLocks noGrp="1"/>
          </p:cNvSpPr>
          <p:nvPr>
            <p:ph type="body" idx="1"/>
          </p:nvPr>
        </p:nvSpPr>
        <p:spPr>
          <a:xfrm>
            <a:off x="1050879" y="1825624"/>
            <a:ext cx="9810604" cy="4428753"/>
          </a:xfrm>
          <a:prstGeom prst="rect">
            <a:avLst/>
          </a:prstGeom>
          <a:noFill/>
          <a:ln>
            <a:noFill/>
          </a:ln>
        </p:spPr>
        <p:txBody>
          <a:bodyPr spcFirstLastPara="1" wrap="square" lIns="91425" tIns="45700" rIns="91425" bIns="45700" anchor="t" anchorCtr="0">
            <a:normAutofit/>
          </a:bodyPr>
          <a:lstStyle/>
          <a:p>
            <a:pPr marL="0" indent="0">
              <a:buNone/>
            </a:pPr>
            <a:r>
              <a:rPr lang="en-GB" dirty="0"/>
              <a:t>Pros:</a:t>
            </a:r>
          </a:p>
          <a:p>
            <a:pPr lvl="1"/>
            <a:r>
              <a:rPr lang="en-GB" dirty="0"/>
              <a:t>Efficient compression without a priori structures.</a:t>
            </a:r>
          </a:p>
          <a:p>
            <a:pPr lvl="1"/>
            <a:r>
              <a:rPr lang="en-GB" dirty="0"/>
              <a:t>Quality control through adjustment of error metrics.</a:t>
            </a:r>
          </a:p>
          <a:p>
            <a:pPr lvl="1"/>
            <a:r>
              <a:rPr lang="en-GB" dirty="0"/>
              <a:t>Flexibility in transmitting entire mesh or specific parts.</a:t>
            </a:r>
          </a:p>
          <a:p>
            <a:pPr marL="0" indent="0">
              <a:buNone/>
            </a:pPr>
            <a:r>
              <a:rPr lang="en-GB" dirty="0"/>
              <a:t>Cons:</a:t>
            </a:r>
          </a:p>
          <a:p>
            <a:pPr lvl="1"/>
            <a:r>
              <a:rPr lang="en-GB" dirty="0"/>
              <a:t>Increased complexity in implementing quantization.</a:t>
            </a:r>
          </a:p>
          <a:p>
            <a:pPr lvl="1"/>
            <a:r>
              <a:rPr lang="en-GB" dirty="0"/>
              <a:t>Balancing compression ratios with visual quality.</a:t>
            </a:r>
          </a:p>
          <a:p>
            <a:pPr lvl="1"/>
            <a:r>
              <a:rPr lang="en-GB" dirty="0"/>
              <a:t>Potential resource overheads in dynamic parameter adjustments.</a:t>
            </a:r>
          </a:p>
        </p:txBody>
      </p:sp>
      <p:pic>
        <p:nvPicPr>
          <p:cNvPr id="3" name="Picture 2">
            <a:extLst>
              <a:ext uri="{FF2B5EF4-FFF2-40B4-BE49-F238E27FC236}">
                <a16:creationId xmlns:a16="http://schemas.microsoft.com/office/drawing/2014/main" id="{CF843732-A790-B655-DC30-09C3EA19F4CB}"/>
              </a:ext>
            </a:extLst>
          </p:cNvPr>
          <p:cNvPicPr>
            <a:picLocks noChangeAspect="1"/>
          </p:cNvPicPr>
          <p:nvPr/>
        </p:nvPicPr>
        <p:blipFill>
          <a:blip r:embed="rId3"/>
          <a:stretch>
            <a:fillRect/>
          </a:stretch>
        </p:blipFill>
        <p:spPr>
          <a:xfrm>
            <a:off x="8521929" y="1825624"/>
            <a:ext cx="3202711" cy="2325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1000"/>
                                        <p:tgtEl>
                                          <p:spTgt spid="2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Effect transition="in" filter="fade">
                                      <p:cBhvr>
                                        <p:cTn id="12" dur="1000"/>
                                        <p:tgtEl>
                                          <p:spTgt spid="2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Effect transition="in" filter="fade">
                                      <p:cBhvr>
                                        <p:cTn id="17" dur="1000"/>
                                        <p:tgtEl>
                                          <p:spTgt spid="2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3" end="3"/>
                                            </p:txEl>
                                          </p:spTgt>
                                        </p:tgtEl>
                                        <p:attrNameLst>
                                          <p:attrName>style.visibility</p:attrName>
                                        </p:attrNameLst>
                                      </p:cBhvr>
                                      <p:to>
                                        <p:strVal val="visible"/>
                                      </p:to>
                                    </p:set>
                                    <p:animEffect transition="in" filter="fade">
                                      <p:cBhvr>
                                        <p:cTn id="22" dur="1000"/>
                                        <p:tgtEl>
                                          <p:spTgt spid="2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4" end="4"/>
                                            </p:txEl>
                                          </p:spTgt>
                                        </p:tgtEl>
                                        <p:attrNameLst>
                                          <p:attrName>style.visibility</p:attrName>
                                        </p:attrNameLst>
                                      </p:cBhvr>
                                      <p:to>
                                        <p:strVal val="visible"/>
                                      </p:to>
                                    </p:set>
                                    <p:animEffect transition="in" filter="fade">
                                      <p:cBhvr>
                                        <p:cTn id="27" dur="1000"/>
                                        <p:tgtEl>
                                          <p:spTgt spid="2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5" end="5"/>
                                            </p:txEl>
                                          </p:spTgt>
                                        </p:tgtEl>
                                        <p:attrNameLst>
                                          <p:attrName>style.visibility</p:attrName>
                                        </p:attrNameLst>
                                      </p:cBhvr>
                                      <p:to>
                                        <p:strVal val="visible"/>
                                      </p:to>
                                    </p:set>
                                    <p:animEffect transition="in" filter="fade">
                                      <p:cBhvr>
                                        <p:cTn id="32" dur="1000"/>
                                        <p:tgtEl>
                                          <p:spTgt spid="2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6" end="6"/>
                                            </p:txEl>
                                          </p:spTgt>
                                        </p:tgtEl>
                                        <p:attrNameLst>
                                          <p:attrName>style.visibility</p:attrName>
                                        </p:attrNameLst>
                                      </p:cBhvr>
                                      <p:to>
                                        <p:strVal val="visible"/>
                                      </p:to>
                                    </p:set>
                                    <p:animEffect transition="in" filter="fade">
                                      <p:cBhvr>
                                        <p:cTn id="37" dur="1000"/>
                                        <p:tgtEl>
                                          <p:spTgt spid="2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7" end="7"/>
                                            </p:txEl>
                                          </p:spTgt>
                                        </p:tgtEl>
                                        <p:attrNameLst>
                                          <p:attrName>style.visibility</p:attrName>
                                        </p:attrNameLst>
                                      </p:cBhvr>
                                      <p:to>
                                        <p:strVal val="visible"/>
                                      </p:to>
                                    </p:set>
                                    <p:animEffect transition="in" filter="fade">
                                      <p:cBhvr>
                                        <p:cTn id="42" dur="1000"/>
                                        <p:tgtEl>
                                          <p:spTgt spid="2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4364-E41C-288B-4BEB-5CE5BE7D87F1}"/>
              </a:ext>
            </a:extLst>
          </p:cNvPr>
          <p:cNvSpPr>
            <a:spLocks noGrp="1"/>
          </p:cNvSpPr>
          <p:nvPr>
            <p:ph type="title"/>
          </p:nvPr>
        </p:nvSpPr>
        <p:spPr>
          <a:xfrm>
            <a:off x="142240" y="1104732"/>
            <a:ext cx="8610600" cy="1293028"/>
          </a:xfrm>
        </p:spPr>
        <p:txBody>
          <a:bodyPr/>
          <a:lstStyle/>
          <a:p>
            <a:pPr algn="l"/>
            <a:r>
              <a:rPr lang="en-GB" dirty="0"/>
              <a:t>Future Work</a:t>
            </a:r>
            <a:endParaRPr lang="en-IL" dirty="0"/>
          </a:p>
        </p:txBody>
      </p:sp>
      <p:sp>
        <p:nvSpPr>
          <p:cNvPr id="3" name="Content Placeholder 2">
            <a:extLst>
              <a:ext uri="{FF2B5EF4-FFF2-40B4-BE49-F238E27FC236}">
                <a16:creationId xmlns:a16="http://schemas.microsoft.com/office/drawing/2014/main" id="{FD45E667-DE5E-B09E-1A33-D67B2A4B8E00}"/>
              </a:ext>
            </a:extLst>
          </p:cNvPr>
          <p:cNvSpPr>
            <a:spLocks noGrp="1"/>
          </p:cNvSpPr>
          <p:nvPr>
            <p:ph idx="1"/>
          </p:nvPr>
        </p:nvSpPr>
        <p:spPr>
          <a:xfrm>
            <a:off x="508000" y="2397760"/>
            <a:ext cx="10353040" cy="1422400"/>
          </a:xfrm>
        </p:spPr>
        <p:txBody>
          <a:bodyPr/>
          <a:lstStyle/>
          <a:p>
            <a:r>
              <a:rPr lang="en-GB" sz="2000" dirty="0"/>
              <a:t>Explore advanced quantization techniques to further optimize mesh.</a:t>
            </a:r>
          </a:p>
          <a:p>
            <a:r>
              <a:rPr lang="en-GB" sz="2000" dirty="0"/>
              <a:t> Investigate the integration of machine learning algorithms for adaptive </a:t>
            </a:r>
          </a:p>
          <a:p>
            <a:r>
              <a:rPr lang="en-GB" sz="2000" dirty="0"/>
              <a:t> Develop real-time monitoring systems to dynamically adjust mesh transmission</a:t>
            </a:r>
            <a:endParaRPr lang="en-IL" sz="2000" dirty="0"/>
          </a:p>
        </p:txBody>
      </p:sp>
      <p:pic>
        <p:nvPicPr>
          <p:cNvPr id="1026" name="Picture 2">
            <a:extLst>
              <a:ext uri="{FF2B5EF4-FFF2-40B4-BE49-F238E27FC236}">
                <a16:creationId xmlns:a16="http://schemas.microsoft.com/office/drawing/2014/main" id="{FBC83B34-99AB-C3B9-B7F7-95E7CC6A7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140" y="3726710"/>
            <a:ext cx="5064760" cy="277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6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344A-6386-226A-803C-A445259727DD}"/>
              </a:ext>
            </a:extLst>
          </p:cNvPr>
          <p:cNvSpPr>
            <a:spLocks noGrp="1"/>
          </p:cNvSpPr>
          <p:nvPr>
            <p:ph type="title"/>
          </p:nvPr>
        </p:nvSpPr>
        <p:spPr>
          <a:xfrm>
            <a:off x="717663" y="1008213"/>
            <a:ext cx="8610600" cy="1293028"/>
          </a:xfrm>
        </p:spPr>
        <p:txBody>
          <a:bodyPr/>
          <a:lstStyle/>
          <a:p>
            <a:pPr algn="l"/>
            <a:r>
              <a:rPr lang="en-US" sz="4000" b="1" dirty="0">
                <a:latin typeface="Palatino Linotype"/>
                <a:ea typeface="Palatino Linotype"/>
                <a:cs typeface="Palatino Linotype"/>
                <a:sym typeface="Palatino Linotype"/>
              </a:rPr>
              <a:t>THANK you </a:t>
            </a:r>
            <a:endParaRPr lang="en-IL" dirty="0"/>
          </a:p>
        </p:txBody>
      </p:sp>
      <p:pic>
        <p:nvPicPr>
          <p:cNvPr id="5" name="Content Placeholder 4">
            <a:extLst>
              <a:ext uri="{FF2B5EF4-FFF2-40B4-BE49-F238E27FC236}">
                <a16:creationId xmlns:a16="http://schemas.microsoft.com/office/drawing/2014/main" id="{F35AA216-91E8-75F3-FE32-788E94E65E0E}"/>
              </a:ext>
            </a:extLst>
          </p:cNvPr>
          <p:cNvPicPr>
            <a:picLocks noGrp="1" noChangeAspect="1"/>
          </p:cNvPicPr>
          <p:nvPr>
            <p:ph idx="1"/>
          </p:nvPr>
        </p:nvPicPr>
        <p:blipFill>
          <a:blip r:embed="rId2"/>
          <a:stretch>
            <a:fillRect/>
          </a:stretch>
        </p:blipFill>
        <p:spPr>
          <a:xfrm>
            <a:off x="4594599" y="2187308"/>
            <a:ext cx="3088359" cy="3207652"/>
          </a:xfrm>
        </p:spPr>
      </p:pic>
      <p:pic>
        <p:nvPicPr>
          <p:cNvPr id="15" name="Picture 14">
            <a:extLst>
              <a:ext uri="{FF2B5EF4-FFF2-40B4-BE49-F238E27FC236}">
                <a16:creationId xmlns:a16="http://schemas.microsoft.com/office/drawing/2014/main" id="{6A9BF012-799C-50A4-BCAB-F0A6A542BA30}"/>
              </a:ext>
            </a:extLst>
          </p:cNvPr>
          <p:cNvPicPr>
            <a:picLocks noChangeAspect="1"/>
          </p:cNvPicPr>
          <p:nvPr/>
        </p:nvPicPr>
        <p:blipFill>
          <a:blip r:embed="rId3"/>
          <a:stretch>
            <a:fillRect/>
          </a:stretch>
        </p:blipFill>
        <p:spPr>
          <a:xfrm>
            <a:off x="717663" y="2315513"/>
            <a:ext cx="3397137" cy="3068381"/>
          </a:xfrm>
          <a:prstGeom prst="rect">
            <a:avLst/>
          </a:prstGeom>
        </p:spPr>
      </p:pic>
      <p:pic>
        <p:nvPicPr>
          <p:cNvPr id="4" name="Picture 3">
            <a:extLst>
              <a:ext uri="{FF2B5EF4-FFF2-40B4-BE49-F238E27FC236}">
                <a16:creationId xmlns:a16="http://schemas.microsoft.com/office/drawing/2014/main" id="{0C3C5F85-7933-8169-1B85-EAE654BCAB2E}"/>
              </a:ext>
            </a:extLst>
          </p:cNvPr>
          <p:cNvPicPr>
            <a:picLocks noChangeAspect="1"/>
          </p:cNvPicPr>
          <p:nvPr/>
        </p:nvPicPr>
        <p:blipFill>
          <a:blip r:embed="rId4"/>
          <a:stretch>
            <a:fillRect/>
          </a:stretch>
        </p:blipFill>
        <p:spPr>
          <a:xfrm>
            <a:off x="8067902" y="2001520"/>
            <a:ext cx="3498038" cy="3393440"/>
          </a:xfrm>
          <a:prstGeom prst="rect">
            <a:avLst/>
          </a:prstGeom>
        </p:spPr>
      </p:pic>
    </p:spTree>
    <p:extLst>
      <p:ext uri="{BB962C8B-B14F-4D97-AF65-F5344CB8AC3E}">
        <p14:creationId xmlns:p14="http://schemas.microsoft.com/office/powerpoint/2010/main" val="325149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9A48-D52E-AF26-ADDF-B2BB8C78E011}"/>
              </a:ext>
            </a:extLst>
          </p:cNvPr>
          <p:cNvSpPr>
            <a:spLocks noGrp="1"/>
          </p:cNvSpPr>
          <p:nvPr>
            <p:ph type="title"/>
          </p:nvPr>
        </p:nvSpPr>
        <p:spPr>
          <a:xfrm>
            <a:off x="377544" y="951550"/>
            <a:ext cx="10571998" cy="970450"/>
          </a:xfrm>
        </p:spPr>
        <p:txBody>
          <a:bodyPr>
            <a:normAutofit/>
          </a:bodyPr>
          <a:lstStyle/>
          <a:p>
            <a:pPr algn="l"/>
            <a:r>
              <a:rPr lang="en-GB" sz="4500" dirty="0">
                <a:latin typeface="Aptos Light" panose="020B0004020202020204" pitchFamily="34" charset="0"/>
                <a:cs typeface="Aparajita" panose="02020603050405020304" pitchFamily="18" charset="0"/>
              </a:rPr>
              <a:t>Outline</a:t>
            </a:r>
            <a:endParaRPr lang="en-IL" sz="4500" dirty="0">
              <a:latin typeface="Aptos Light" panose="020B0004020202020204" pitchFamily="34" charset="0"/>
              <a:cs typeface="Aparajita" panose="02020603050405020304" pitchFamily="18" charset="0"/>
            </a:endParaRPr>
          </a:p>
        </p:txBody>
      </p:sp>
      <p:sp>
        <p:nvSpPr>
          <p:cNvPr id="3" name="Content Placeholder 2">
            <a:extLst>
              <a:ext uri="{FF2B5EF4-FFF2-40B4-BE49-F238E27FC236}">
                <a16:creationId xmlns:a16="http://schemas.microsoft.com/office/drawing/2014/main" id="{DF493BE4-32CD-A575-37CF-83BA8BDBA5C5}"/>
              </a:ext>
            </a:extLst>
          </p:cNvPr>
          <p:cNvSpPr>
            <a:spLocks noGrp="1"/>
          </p:cNvSpPr>
          <p:nvPr>
            <p:ph idx="1"/>
          </p:nvPr>
        </p:nvSpPr>
        <p:spPr>
          <a:xfrm>
            <a:off x="747593" y="1782214"/>
            <a:ext cx="7390567" cy="5075786"/>
          </a:xfrm>
        </p:spPr>
        <p:txBody>
          <a:bodyPr>
            <a:normAutofit fontScale="92500" lnSpcReduction="10000"/>
          </a:bodyPr>
          <a:lstStyle/>
          <a:p>
            <a:r>
              <a:rPr lang="en-GB" sz="1900" b="1" dirty="0">
                <a:latin typeface="Aptos Light" panose="020B0004020202020204" pitchFamily="34" charset="0"/>
                <a:cs typeface="Aparajita" panose="02020603050405020304" pitchFamily="18" charset="0"/>
              </a:rPr>
              <a:t>Motivation</a:t>
            </a:r>
          </a:p>
          <a:p>
            <a:r>
              <a:rPr lang="en-GB" sz="2000" b="1" dirty="0">
                <a:latin typeface="Aptos Light" panose="020B0004020202020204" pitchFamily="34" charset="0"/>
                <a:cs typeface="Aparajita" panose="02020603050405020304" pitchFamily="18" charset="0"/>
              </a:rPr>
              <a:t>P</a:t>
            </a:r>
            <a:r>
              <a:rPr lang="en-GB" sz="2000" b="1" i="0" dirty="0">
                <a:effectLst/>
                <a:latin typeface="Aptos Light" panose="020B0004020202020204" pitchFamily="34" charset="0"/>
                <a:cs typeface="Aparajita" panose="02020603050405020304" pitchFamily="18" charset="0"/>
              </a:rPr>
              <a:t>roblem</a:t>
            </a:r>
          </a:p>
          <a:p>
            <a:pPr lvl="1"/>
            <a:r>
              <a:rPr lang="en-GB" sz="1600" dirty="0">
                <a:latin typeface="Aptos Light" panose="020B0004020202020204" pitchFamily="34" charset="0"/>
                <a:cs typeface="Aparajita" panose="02020603050405020304" pitchFamily="18" charset="0"/>
              </a:rPr>
              <a:t>3D</a:t>
            </a:r>
            <a:r>
              <a:rPr lang="en-GB" sz="1400" dirty="0">
                <a:latin typeface="Aptos Light" panose="020B0004020202020204" pitchFamily="34" charset="0"/>
                <a:cs typeface="Aparajita" panose="02020603050405020304" pitchFamily="18" charset="0"/>
              </a:rPr>
              <a:t> </a:t>
            </a:r>
            <a:r>
              <a:rPr lang="en-GB" sz="1600" dirty="0">
                <a:latin typeface="Aptos Light" panose="020B0004020202020204" pitchFamily="34" charset="0"/>
                <a:cs typeface="Aparajita" panose="02020603050405020304" pitchFamily="18" charset="0"/>
              </a:rPr>
              <a:t>representations</a:t>
            </a:r>
          </a:p>
          <a:p>
            <a:pPr lvl="1"/>
            <a:r>
              <a:rPr lang="en-GB" sz="1600" dirty="0">
                <a:latin typeface="Aptos Light" panose="020B0004020202020204" pitchFamily="34" charset="0"/>
                <a:cs typeface="Aparajita" panose="02020603050405020304" pitchFamily="18" charset="0"/>
              </a:rPr>
              <a:t>Large data sizes </a:t>
            </a:r>
            <a:endParaRPr lang="en-GB" sz="1600" b="0" i="0" dirty="0">
              <a:effectLst/>
              <a:latin typeface="Aptos Light" panose="020B0004020202020204" pitchFamily="34" charset="0"/>
              <a:cs typeface="Aparajita" panose="02020603050405020304" pitchFamily="18" charset="0"/>
            </a:endParaRPr>
          </a:p>
          <a:p>
            <a:r>
              <a:rPr lang="en-US" sz="2000" b="1" i="0" u="none" strike="noStrike" dirty="0">
                <a:solidFill>
                  <a:srgbClr val="262626"/>
                </a:solidFill>
                <a:effectLst/>
                <a:latin typeface="Aptos Light" panose="020B0004020202020204" pitchFamily="34" charset="0"/>
              </a:rPr>
              <a:t>Related work</a:t>
            </a:r>
            <a:endParaRPr lang="en-US" sz="2000" b="1" dirty="0">
              <a:latin typeface="Aptos Light" panose="020B0004020202020204" pitchFamily="34" charset="0"/>
              <a:cs typeface="Aparajita" panose="02020603050405020304" pitchFamily="18" charset="0"/>
            </a:endParaRPr>
          </a:p>
          <a:p>
            <a:pPr lvl="1"/>
            <a:r>
              <a:rPr lang="en-US" sz="1600" dirty="0">
                <a:latin typeface="Aptos Light" panose="020B0004020202020204" pitchFamily="34" charset="0"/>
                <a:ea typeface="Palatino Linotype"/>
                <a:cs typeface="Palatino Linotype"/>
                <a:sym typeface="Palatino Linotype"/>
              </a:rPr>
              <a:t>Related work - Mesh Transmission</a:t>
            </a:r>
          </a:p>
          <a:p>
            <a:pPr lvl="1"/>
            <a:r>
              <a:rPr lang="en-US" sz="1600" dirty="0">
                <a:latin typeface="Aptos Light" panose="020B0004020202020204" pitchFamily="34" charset="0"/>
                <a:ea typeface="Palatino Linotype"/>
                <a:cs typeface="Palatino Linotype"/>
                <a:sym typeface="Palatino Linotype"/>
              </a:rPr>
              <a:t>Related work - Mesh Compression</a:t>
            </a:r>
            <a:endParaRPr lang="en-US" sz="1600" dirty="0">
              <a:latin typeface="Aptos Light" panose="020B0004020202020204" pitchFamily="34" charset="0"/>
              <a:cs typeface="Aparajita" panose="02020603050405020304" pitchFamily="18" charset="0"/>
            </a:endParaRPr>
          </a:p>
          <a:p>
            <a:r>
              <a:rPr lang="en-US" sz="2000" b="1" dirty="0">
                <a:solidFill>
                  <a:srgbClr val="262626"/>
                </a:solidFill>
                <a:latin typeface="Aptos Light" panose="020B0004020202020204" pitchFamily="34" charset="0"/>
                <a:ea typeface="Palatino Linotype"/>
                <a:cs typeface="Palatino Linotype"/>
                <a:sym typeface="Palatino Linotype"/>
              </a:rPr>
              <a:t>Method overview</a:t>
            </a:r>
          </a:p>
          <a:p>
            <a:pPr lvl="1"/>
            <a:r>
              <a:rPr lang="en-US" sz="1600" i="0" u="none" strike="noStrike" dirty="0">
                <a:latin typeface="Aptos Light" panose="020B0004020202020204" pitchFamily="34" charset="0"/>
                <a:ea typeface="Palatino Linotype"/>
                <a:cs typeface="Palatino Linotype"/>
                <a:sym typeface="Palatino Linotype"/>
              </a:rPr>
              <a:t>Article’s method</a:t>
            </a:r>
          </a:p>
          <a:p>
            <a:pPr lvl="2"/>
            <a:r>
              <a:rPr lang="en-US" sz="1400" dirty="0">
                <a:latin typeface="Aptos Light" panose="020B0004020202020204" pitchFamily="34" charset="0"/>
                <a:ea typeface="Palatino Linotype"/>
                <a:cs typeface="Palatino Linotype"/>
                <a:sym typeface="Palatino Linotype"/>
              </a:rPr>
              <a:t>Mesh</a:t>
            </a:r>
            <a:r>
              <a:rPr lang="en-US" sz="1400" b="1" dirty="0">
                <a:latin typeface="Aptos Light" panose="020B0004020202020204" pitchFamily="34" charset="0"/>
                <a:ea typeface="Palatino Linotype"/>
                <a:cs typeface="Palatino Linotype"/>
                <a:sym typeface="Palatino Linotype"/>
              </a:rPr>
              <a:t> </a:t>
            </a:r>
            <a:r>
              <a:rPr lang="en-US" sz="1400" dirty="0">
                <a:latin typeface="Aptos Light" panose="020B0004020202020204" pitchFamily="34" charset="0"/>
                <a:ea typeface="Palatino Linotype"/>
                <a:cs typeface="Palatino Linotype"/>
                <a:sym typeface="Palatino Linotype"/>
              </a:rPr>
              <a:t>Quality</a:t>
            </a:r>
          </a:p>
          <a:p>
            <a:pPr lvl="2"/>
            <a:r>
              <a:rPr lang="en-US" sz="1400" dirty="0">
                <a:latin typeface="Aptos Light" panose="020B0004020202020204" pitchFamily="34" charset="0"/>
                <a:ea typeface="Palatino Linotype"/>
                <a:cs typeface="Palatino Linotype"/>
                <a:sym typeface="Palatino Linotype"/>
              </a:rPr>
              <a:t>Mesh </a:t>
            </a:r>
            <a:r>
              <a:rPr lang="en-GB" sz="1400" dirty="0">
                <a:latin typeface="Aptos Light" panose="020B0004020202020204" pitchFamily="34" charset="0"/>
                <a:sym typeface="Palatino Linotype"/>
              </a:rPr>
              <a:t>Compression</a:t>
            </a:r>
            <a:r>
              <a:rPr lang="en-GB" sz="1400" dirty="0">
                <a:latin typeface="Aptos Light" panose="020B0004020202020204" pitchFamily="34" charset="0"/>
                <a:ea typeface="Palatino Linotype"/>
                <a:cs typeface="Palatino Linotype"/>
                <a:sym typeface="Palatino Linotype"/>
              </a:rPr>
              <a:t> through Quantizing the Laplacian Transformation</a:t>
            </a:r>
          </a:p>
          <a:p>
            <a:pPr lvl="2"/>
            <a:r>
              <a:rPr lang="en-GB" sz="1400" dirty="0">
                <a:latin typeface="Aptos Light" panose="020B0004020202020204" pitchFamily="34" charset="0"/>
                <a:ea typeface="Palatino Linotype"/>
                <a:cs typeface="Palatino Linotype"/>
                <a:sym typeface="Palatino Linotype"/>
              </a:rPr>
              <a:t>Mesh Transmission Workflow</a:t>
            </a:r>
            <a:endParaRPr lang="en-GB" sz="2000" b="1" dirty="0">
              <a:latin typeface="Aptos Light" panose="020B0004020202020204" pitchFamily="34" charset="0"/>
              <a:cs typeface="Aparajita" panose="02020603050405020304" pitchFamily="18" charset="0"/>
            </a:endParaRPr>
          </a:p>
          <a:p>
            <a:r>
              <a:rPr lang="en-US" sz="1900" b="1" dirty="0">
                <a:latin typeface="Aptos Light" panose="020B0004020202020204" pitchFamily="34" charset="0"/>
                <a:ea typeface="Palatino Linotype"/>
                <a:cs typeface="Palatino Linotype"/>
                <a:sym typeface="Palatino Linotype"/>
              </a:rPr>
              <a:t>Mesh Quality Control: VDE and LFE</a:t>
            </a:r>
            <a:endParaRPr lang="en-GB" sz="1900" b="1" dirty="0">
              <a:latin typeface="Aptos Light" panose="020B0004020202020204" pitchFamily="34" charset="0"/>
              <a:cs typeface="Aparajita" panose="02020603050405020304" pitchFamily="18" charset="0"/>
            </a:endParaRPr>
          </a:p>
          <a:p>
            <a:r>
              <a:rPr lang="en-GB" sz="2000" b="1" i="0" dirty="0">
                <a:effectLst/>
                <a:latin typeface="Aptos Light" panose="020B0004020202020204" pitchFamily="34" charset="0"/>
                <a:cs typeface="Aparajita" panose="02020603050405020304" pitchFamily="18" charset="0"/>
              </a:rPr>
              <a:t> </a:t>
            </a:r>
            <a:r>
              <a:rPr lang="en-US" sz="1900" b="1" dirty="0">
                <a:latin typeface="Aptos Light" panose="020B0004020202020204" pitchFamily="34" charset="0"/>
                <a:ea typeface="Palatino Linotype"/>
                <a:cs typeface="Palatino Linotype"/>
                <a:sym typeface="Palatino Linotype"/>
              </a:rPr>
              <a:t>Results</a:t>
            </a:r>
          </a:p>
          <a:p>
            <a:r>
              <a:rPr lang="en-US" sz="1900" b="1" dirty="0">
                <a:latin typeface="Aptos Light" panose="020B0004020202020204" pitchFamily="34" charset="0"/>
                <a:ea typeface="Palatino Linotype"/>
                <a:cs typeface="Palatino Linotype"/>
                <a:sym typeface="Palatino Linotype"/>
              </a:rPr>
              <a:t>Discussion</a:t>
            </a:r>
          </a:p>
          <a:p>
            <a:r>
              <a:rPr lang="en-US" sz="1900" b="1" dirty="0">
                <a:latin typeface="Aptos Light" panose="020B0004020202020204" pitchFamily="34" charset="0"/>
                <a:ea typeface="Palatino Linotype"/>
                <a:cs typeface="Palatino Linotype"/>
                <a:sym typeface="Palatino Linotype"/>
              </a:rPr>
              <a:t>Pros and Cons</a:t>
            </a:r>
          </a:p>
          <a:p>
            <a:r>
              <a:rPr lang="en-US" sz="1900" b="1" dirty="0">
                <a:latin typeface="Aptos Light" panose="020B0004020202020204" pitchFamily="34" charset="0"/>
                <a:ea typeface="Palatino Linotype"/>
                <a:cs typeface="Palatino Linotype"/>
                <a:sym typeface="Palatino Linotype"/>
              </a:rPr>
              <a:t>Future Work</a:t>
            </a:r>
            <a:endParaRPr lang="en-GB" sz="1900" b="1" dirty="0">
              <a:latin typeface="Aptos Light" panose="020B0004020202020204" pitchFamily="34" charset="0"/>
              <a:ea typeface="Palatino Linotype"/>
              <a:cs typeface="Palatino Linotype"/>
              <a:sym typeface="Palatino Linotype"/>
            </a:endParaRPr>
          </a:p>
          <a:p>
            <a:pPr marL="914400" lvl="2" indent="0">
              <a:buNone/>
            </a:pPr>
            <a:endParaRPr lang="en-US" sz="1400" i="0" u="none" strike="noStrike" dirty="0">
              <a:latin typeface="Aptos Light" panose="020B0004020202020204" pitchFamily="34" charset="0"/>
              <a:ea typeface="Palatino Linotype"/>
              <a:cs typeface="Palatino Linotype"/>
              <a:sym typeface="Palatino Linotype"/>
            </a:endParaRPr>
          </a:p>
          <a:p>
            <a:pPr lvl="1"/>
            <a:endParaRPr lang="en-IL" sz="1600" dirty="0">
              <a:latin typeface="Aparajita" panose="02020603050405020304" pitchFamily="18" charset="0"/>
              <a:cs typeface="Aparajita" panose="02020603050405020304" pitchFamily="18" charset="0"/>
            </a:endParaRPr>
          </a:p>
          <a:p>
            <a:pPr marL="0" indent="0">
              <a:buNone/>
            </a:pPr>
            <a:endParaRPr lang="en-IL"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54768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6F7E-F202-5E39-2A4C-F6F47DA11CD1}"/>
              </a:ext>
            </a:extLst>
          </p:cNvPr>
          <p:cNvSpPr>
            <a:spLocks noGrp="1"/>
          </p:cNvSpPr>
          <p:nvPr>
            <p:ph type="title"/>
          </p:nvPr>
        </p:nvSpPr>
        <p:spPr>
          <a:xfrm>
            <a:off x="252443" y="1306343"/>
            <a:ext cx="8610600" cy="1293028"/>
          </a:xfrm>
        </p:spPr>
        <p:txBody>
          <a:bodyPr/>
          <a:lstStyle/>
          <a:p>
            <a:pPr algn="l"/>
            <a:r>
              <a:rPr lang="en-GB" sz="4800" dirty="0">
                <a:latin typeface="Aptos Light" panose="020B0004020202020204" pitchFamily="34" charset="0"/>
                <a:cs typeface="Aparajita" panose="02020603050405020304" pitchFamily="18" charset="0"/>
              </a:rPr>
              <a:t>Motivation</a:t>
            </a:r>
            <a:endParaRPr lang="en-IL" sz="4500" dirty="0">
              <a:latin typeface="Aptos Light" panose="020B0004020202020204" pitchFamily="34" charset="0"/>
              <a:cs typeface="Aparajita" panose="02020603050405020304" pitchFamily="18" charset="0"/>
            </a:endParaRPr>
          </a:p>
        </p:txBody>
      </p:sp>
      <p:sp>
        <p:nvSpPr>
          <p:cNvPr id="3" name="Content Placeholder 2">
            <a:extLst>
              <a:ext uri="{FF2B5EF4-FFF2-40B4-BE49-F238E27FC236}">
                <a16:creationId xmlns:a16="http://schemas.microsoft.com/office/drawing/2014/main" id="{31176BC4-1C4A-4CA4-1E6B-FF57468D37B6}"/>
              </a:ext>
            </a:extLst>
          </p:cNvPr>
          <p:cNvSpPr>
            <a:spLocks noGrp="1"/>
          </p:cNvSpPr>
          <p:nvPr>
            <p:ph idx="1"/>
          </p:nvPr>
        </p:nvSpPr>
        <p:spPr>
          <a:xfrm>
            <a:off x="168623" y="2484821"/>
            <a:ext cx="10882403" cy="2351421"/>
          </a:xfrm>
        </p:spPr>
        <p:txBody>
          <a:bodyPr>
            <a:normAutofit/>
          </a:bodyPr>
          <a:lstStyle/>
          <a:p>
            <a:r>
              <a:rPr lang="en-GB" sz="2000" b="0" i="0" dirty="0">
                <a:effectLst/>
                <a:latin typeface="Aptos Light" panose="020B0004020202020204" pitchFamily="34" charset="0"/>
                <a:cs typeface="Aparajita" panose="02020603050405020304" pitchFamily="18" charset="0"/>
              </a:rPr>
              <a:t>Mobile robots require 3D environment models for accurate motion planning and navigation.</a:t>
            </a:r>
          </a:p>
          <a:p>
            <a:r>
              <a:rPr lang="en-GB" sz="2000" b="0" i="0" dirty="0">
                <a:effectLst/>
                <a:latin typeface="Aptos Light" panose="020B0004020202020204" pitchFamily="34" charset="0"/>
                <a:cs typeface="Aparajita" panose="02020603050405020304" pitchFamily="18" charset="0"/>
              </a:rPr>
              <a:t>The paper develops a new quality-driven mesh compression method without needing priori mesh structures.</a:t>
            </a:r>
          </a:p>
          <a:p>
            <a:r>
              <a:rPr lang="en-GB" sz="2000" b="0" i="0" dirty="0">
                <a:effectLst/>
                <a:latin typeface="Aptos Light" panose="020B0004020202020204" pitchFamily="34" charset="0"/>
                <a:cs typeface="Aparajita" panose="02020603050405020304" pitchFamily="18" charset="0"/>
              </a:rPr>
              <a:t>This allows efficient and adjustable mesh transmission to match robotic applications with dynamic environments.</a:t>
            </a:r>
          </a:p>
          <a:p>
            <a:pPr marL="0" indent="0">
              <a:buNone/>
            </a:pPr>
            <a:endParaRPr lang="en-IL" sz="2000" dirty="0">
              <a:latin typeface="Aparajita" panose="02020603050405020304" pitchFamily="18" charset="0"/>
              <a:cs typeface="Aparajita" panose="02020603050405020304" pitchFamily="18" charset="0"/>
            </a:endParaRPr>
          </a:p>
        </p:txBody>
      </p:sp>
      <p:pic>
        <p:nvPicPr>
          <p:cNvPr id="5" name="Picture 4">
            <a:extLst>
              <a:ext uri="{FF2B5EF4-FFF2-40B4-BE49-F238E27FC236}">
                <a16:creationId xmlns:a16="http://schemas.microsoft.com/office/drawing/2014/main" id="{920616D9-E43C-3279-760E-A7A628049BCE}"/>
              </a:ext>
            </a:extLst>
          </p:cNvPr>
          <p:cNvPicPr>
            <a:picLocks noChangeAspect="1"/>
          </p:cNvPicPr>
          <p:nvPr/>
        </p:nvPicPr>
        <p:blipFill>
          <a:blip r:embed="rId2"/>
          <a:stretch>
            <a:fillRect/>
          </a:stretch>
        </p:blipFill>
        <p:spPr>
          <a:xfrm>
            <a:off x="870585" y="4473820"/>
            <a:ext cx="4050030" cy="1866020"/>
          </a:xfrm>
          <a:prstGeom prst="rect">
            <a:avLst/>
          </a:prstGeom>
        </p:spPr>
      </p:pic>
      <p:pic>
        <p:nvPicPr>
          <p:cNvPr id="4" name="Content Placeholder 4">
            <a:extLst>
              <a:ext uri="{FF2B5EF4-FFF2-40B4-BE49-F238E27FC236}">
                <a16:creationId xmlns:a16="http://schemas.microsoft.com/office/drawing/2014/main" id="{BB46CA51-F55F-11C3-2DE0-8DFC8FB2740A}"/>
              </a:ext>
            </a:extLst>
          </p:cNvPr>
          <p:cNvPicPr>
            <a:picLocks noChangeAspect="1"/>
          </p:cNvPicPr>
          <p:nvPr/>
        </p:nvPicPr>
        <p:blipFill>
          <a:blip r:embed="rId3"/>
          <a:stretch>
            <a:fillRect/>
          </a:stretch>
        </p:blipFill>
        <p:spPr>
          <a:xfrm>
            <a:off x="6776720" y="4010951"/>
            <a:ext cx="2570480" cy="2669769"/>
          </a:xfrm>
          <a:prstGeom prst="rect">
            <a:avLst/>
          </a:prstGeom>
        </p:spPr>
      </p:pic>
    </p:spTree>
    <p:extLst>
      <p:ext uri="{BB962C8B-B14F-4D97-AF65-F5344CB8AC3E}">
        <p14:creationId xmlns:p14="http://schemas.microsoft.com/office/powerpoint/2010/main" val="187869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3364-B43F-AAA4-42EA-4EB39F80BEAC}"/>
              </a:ext>
            </a:extLst>
          </p:cNvPr>
          <p:cNvSpPr>
            <a:spLocks noGrp="1"/>
          </p:cNvSpPr>
          <p:nvPr>
            <p:ph type="title"/>
          </p:nvPr>
        </p:nvSpPr>
        <p:spPr>
          <a:xfrm>
            <a:off x="274320" y="1221573"/>
            <a:ext cx="8610600" cy="1293028"/>
          </a:xfrm>
        </p:spPr>
        <p:txBody>
          <a:bodyPr/>
          <a:lstStyle/>
          <a:p>
            <a:pPr algn="l"/>
            <a:r>
              <a:rPr lang="en-US" dirty="0"/>
              <a:t>Problem</a:t>
            </a:r>
            <a:endParaRPr lang="en-IL" dirty="0"/>
          </a:p>
        </p:txBody>
      </p:sp>
      <p:sp>
        <p:nvSpPr>
          <p:cNvPr id="3" name="Content Placeholder 2">
            <a:extLst>
              <a:ext uri="{FF2B5EF4-FFF2-40B4-BE49-F238E27FC236}">
                <a16:creationId xmlns:a16="http://schemas.microsoft.com/office/drawing/2014/main" id="{0118700F-7B42-EADF-1F8B-AF143179A6DA}"/>
              </a:ext>
            </a:extLst>
          </p:cNvPr>
          <p:cNvSpPr>
            <a:spLocks noGrp="1"/>
          </p:cNvSpPr>
          <p:nvPr>
            <p:ph idx="1"/>
          </p:nvPr>
        </p:nvSpPr>
        <p:spPr>
          <a:xfrm>
            <a:off x="358971" y="2651547"/>
            <a:ext cx="7536331" cy="3788582"/>
          </a:xfrm>
        </p:spPr>
        <p:txBody>
          <a:bodyPr/>
          <a:lstStyle/>
          <a:p>
            <a:pPr marL="0" indent="0" rtl="0">
              <a:spcBef>
                <a:spcPts val="0"/>
              </a:spcBef>
              <a:spcAft>
                <a:spcPts val="0"/>
              </a:spcAft>
              <a:buNone/>
            </a:pPr>
            <a:r>
              <a:rPr lang="en-GB" sz="1800" b="0" i="0" u="none" strike="noStrike" dirty="0">
                <a:solidFill>
                  <a:srgbClr val="000000"/>
                </a:solidFill>
                <a:effectLst/>
                <a:latin typeface="Aptos Light" panose="020F0502020204030204" pitchFamily="34" charset="0"/>
                <a:cs typeface="Aparajita" panose="02020603050405020304" pitchFamily="18" charset="0"/>
              </a:rPr>
              <a:t>The problem with 3D mapping in mobile robotic applications is the inefficiency in transmitting 3D representations due to the requirement of constructing structures on top of 3D meshes before transmission. This dependency on a-priori structures can be challenging for dynamically generated or updated environments during runtime, especially in real-time robotic applications where environment representations are incrementally built and updated as the robot explores</a:t>
            </a:r>
            <a:r>
              <a:rPr lang="en-GB" sz="1800" b="0" i="0" u="none" strike="noStrike" dirty="0">
                <a:solidFill>
                  <a:srgbClr val="000000"/>
                </a:solidFill>
                <a:effectLst/>
                <a:latin typeface="Aptos Light" panose="020F0502020204030204" pitchFamily="34" charset="0"/>
                <a:cs typeface="Aldhabi" panose="020F0502020204030204" pitchFamily="2" charset="-78"/>
              </a:rPr>
              <a:t>.</a:t>
            </a:r>
          </a:p>
          <a:p>
            <a:pPr marL="0" indent="0" rtl="0">
              <a:spcBef>
                <a:spcPts val="0"/>
              </a:spcBef>
              <a:spcAft>
                <a:spcPts val="0"/>
              </a:spcAft>
              <a:buNone/>
            </a:pPr>
            <a:endParaRPr lang="en-GB" sz="1800" b="0" i="0" u="none" strike="noStrike" dirty="0">
              <a:solidFill>
                <a:srgbClr val="000000"/>
              </a:solidFill>
              <a:effectLst/>
              <a:latin typeface="Aldhabi" panose="020F0502020204030204" pitchFamily="2" charset="-78"/>
              <a:cs typeface="Aldhabi" panose="020F0502020204030204" pitchFamily="2" charset="-78"/>
            </a:endParaRPr>
          </a:p>
          <a:p>
            <a:pPr marL="457200" lvl="1" indent="0">
              <a:spcBef>
                <a:spcPts val="0"/>
              </a:spcBef>
              <a:buNone/>
            </a:pPr>
            <a:endParaRPr lang="en-GB" sz="1800" dirty="0">
              <a:latin typeface="Aparajita" panose="02020603050405020304" pitchFamily="18" charset="0"/>
              <a:cs typeface="Aparajita" panose="02020603050405020304" pitchFamily="18" charset="0"/>
            </a:endParaRPr>
          </a:p>
          <a:p>
            <a:pPr lvl="1">
              <a:spcBef>
                <a:spcPts val="0"/>
              </a:spcBef>
            </a:pPr>
            <a:endParaRPr lang="en-GB" sz="1800" b="0" dirty="0">
              <a:effectLst/>
              <a:latin typeface="Aparajita" panose="02020603050405020304" pitchFamily="18" charset="0"/>
              <a:cs typeface="Aparajita" panose="02020603050405020304" pitchFamily="18" charset="0"/>
            </a:endParaRPr>
          </a:p>
          <a:p>
            <a:pPr marL="0" indent="0">
              <a:buNone/>
            </a:pPr>
            <a:endParaRPr lang="en-IL" dirty="0"/>
          </a:p>
        </p:txBody>
      </p:sp>
      <p:pic>
        <p:nvPicPr>
          <p:cNvPr id="12" name="Picture 11">
            <a:extLst>
              <a:ext uri="{FF2B5EF4-FFF2-40B4-BE49-F238E27FC236}">
                <a16:creationId xmlns:a16="http://schemas.microsoft.com/office/drawing/2014/main" id="{07F6C2C5-DD5D-9C70-1D36-57D569E806F2}"/>
              </a:ext>
            </a:extLst>
          </p:cNvPr>
          <p:cNvPicPr>
            <a:picLocks noChangeAspect="1"/>
          </p:cNvPicPr>
          <p:nvPr/>
        </p:nvPicPr>
        <p:blipFill>
          <a:blip r:embed="rId2"/>
          <a:stretch>
            <a:fillRect/>
          </a:stretch>
        </p:blipFill>
        <p:spPr>
          <a:xfrm>
            <a:off x="8308499" y="2651547"/>
            <a:ext cx="2895851" cy="3193057"/>
          </a:xfrm>
          <a:prstGeom prst="rect">
            <a:avLst/>
          </a:prstGeom>
        </p:spPr>
      </p:pic>
    </p:spTree>
    <p:extLst>
      <p:ext uri="{BB962C8B-B14F-4D97-AF65-F5344CB8AC3E}">
        <p14:creationId xmlns:p14="http://schemas.microsoft.com/office/powerpoint/2010/main" val="280298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44618-FBCC-BC28-8278-AC944D4DBB60}"/>
              </a:ext>
            </a:extLst>
          </p:cNvPr>
          <p:cNvSpPr>
            <a:spLocks noGrp="1"/>
          </p:cNvSpPr>
          <p:nvPr>
            <p:ph idx="1"/>
          </p:nvPr>
        </p:nvSpPr>
        <p:spPr>
          <a:xfrm>
            <a:off x="568960" y="2218312"/>
            <a:ext cx="6800809" cy="2096254"/>
          </a:xfrm>
        </p:spPr>
        <p:txBody>
          <a:bodyPr>
            <a:normAutofit/>
          </a:bodyPr>
          <a:lstStyle/>
          <a:p>
            <a:pPr marL="0" indent="0">
              <a:buNone/>
            </a:pPr>
            <a:r>
              <a:rPr lang="en-GB" sz="2000" b="0" i="0" u="none" strike="noStrike" dirty="0">
                <a:solidFill>
                  <a:srgbClr val="000000"/>
                </a:solidFill>
                <a:effectLst/>
                <a:latin typeface="Aptos Light" panose="020B0004020202020204" pitchFamily="34" charset="0"/>
              </a:rPr>
              <a:t>Mesh 3D representations in the context of mobile robotic applications face challenges due to the large data sizes of meshes, impacting the efficiency of transmitting environment and object representations for tasks such as 3D mapping and motion planning.</a:t>
            </a:r>
            <a:endParaRPr lang="en-GB" sz="2000" b="0" i="0" dirty="0">
              <a:effectLst/>
              <a:latin typeface="Aptos Light" panose="020B0004020202020204" pitchFamily="34" charset="0"/>
              <a:cs typeface="Aparajita" panose="02020603050405020304" pitchFamily="18" charset="0"/>
            </a:endParaRPr>
          </a:p>
        </p:txBody>
      </p:sp>
      <p:sp>
        <p:nvSpPr>
          <p:cNvPr id="7" name="TextBox 6">
            <a:extLst>
              <a:ext uri="{FF2B5EF4-FFF2-40B4-BE49-F238E27FC236}">
                <a16:creationId xmlns:a16="http://schemas.microsoft.com/office/drawing/2014/main" id="{994F1847-62DB-377C-B525-BE4394C696F6}"/>
              </a:ext>
            </a:extLst>
          </p:cNvPr>
          <p:cNvSpPr txBox="1"/>
          <p:nvPr/>
        </p:nvSpPr>
        <p:spPr>
          <a:xfrm>
            <a:off x="-336592" y="1394201"/>
            <a:ext cx="8799872" cy="707886"/>
          </a:xfrm>
          <a:prstGeom prst="rect">
            <a:avLst/>
          </a:prstGeom>
          <a:noFill/>
        </p:spPr>
        <p:txBody>
          <a:bodyPr wrap="square" rtlCol="0">
            <a:spAutoFit/>
          </a:bodyPr>
          <a:lstStyle/>
          <a:p>
            <a:pPr lvl="1">
              <a:spcBef>
                <a:spcPts val="0"/>
              </a:spcBef>
            </a:pPr>
            <a:r>
              <a:rPr lang="en-US" sz="4000" dirty="0"/>
              <a:t>Problem - </a:t>
            </a:r>
            <a:r>
              <a:rPr lang="en-GB" sz="3000" dirty="0">
                <a:latin typeface="Aptos Light" panose="020B0004020202020204" pitchFamily="34" charset="0"/>
                <a:cs typeface="Aparajita" panose="02020603050405020304" pitchFamily="18" charset="0"/>
              </a:rPr>
              <a:t>Mesh 3D Representations</a:t>
            </a:r>
            <a:endParaRPr lang="en-GB" sz="3000" b="0" dirty="0">
              <a:effectLst/>
              <a:latin typeface="Aptos Light" panose="020B0004020202020204" pitchFamily="34" charset="0"/>
              <a:cs typeface="Aparajita" panose="02020603050405020304" pitchFamily="18" charset="0"/>
            </a:endParaRPr>
          </a:p>
        </p:txBody>
      </p:sp>
    </p:spTree>
    <p:extLst>
      <p:ext uri="{BB962C8B-B14F-4D97-AF65-F5344CB8AC3E}">
        <p14:creationId xmlns:p14="http://schemas.microsoft.com/office/powerpoint/2010/main" val="379987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1D40A-A030-E8B9-4116-0D472DCF4EFC}"/>
              </a:ext>
            </a:extLst>
          </p:cNvPr>
          <p:cNvSpPr>
            <a:spLocks noGrp="1"/>
          </p:cNvSpPr>
          <p:nvPr>
            <p:ph idx="1"/>
          </p:nvPr>
        </p:nvSpPr>
        <p:spPr>
          <a:xfrm>
            <a:off x="365350" y="2419229"/>
            <a:ext cx="10336407" cy="1009771"/>
          </a:xfrm>
        </p:spPr>
        <p:txBody>
          <a:bodyPr>
            <a:normAutofit/>
          </a:bodyPr>
          <a:lstStyle/>
          <a:p>
            <a:r>
              <a:rPr lang="en-GB" dirty="0">
                <a:latin typeface="Aptos Light" panose="020B0004020202020204" pitchFamily="34" charset="0"/>
                <a:cs typeface="Aparajita" panose="02020603050405020304" pitchFamily="18" charset="0"/>
              </a:rPr>
              <a:t>These 3D mesh models often involve large data sizes. Transmitting these large mesh models to different system modules causes delays and performance issues</a:t>
            </a:r>
            <a:endParaRPr lang="en-IL" dirty="0">
              <a:latin typeface="Aptos Light" panose="020B0004020202020204" pitchFamily="34" charset="0"/>
              <a:cs typeface="Aparajita" panose="02020603050405020304" pitchFamily="18" charset="0"/>
            </a:endParaRPr>
          </a:p>
        </p:txBody>
      </p:sp>
      <p:pic>
        <p:nvPicPr>
          <p:cNvPr id="5" name="Picture 4">
            <a:extLst>
              <a:ext uri="{FF2B5EF4-FFF2-40B4-BE49-F238E27FC236}">
                <a16:creationId xmlns:a16="http://schemas.microsoft.com/office/drawing/2014/main" id="{121F49FD-1B44-3D70-EBDD-8F2C8B6214D9}"/>
              </a:ext>
            </a:extLst>
          </p:cNvPr>
          <p:cNvPicPr>
            <a:picLocks noChangeAspect="1"/>
          </p:cNvPicPr>
          <p:nvPr/>
        </p:nvPicPr>
        <p:blipFill>
          <a:blip r:embed="rId2"/>
          <a:stretch>
            <a:fillRect/>
          </a:stretch>
        </p:blipFill>
        <p:spPr>
          <a:xfrm>
            <a:off x="3536541" y="3232356"/>
            <a:ext cx="5118917" cy="3217606"/>
          </a:xfrm>
          <a:prstGeom prst="rect">
            <a:avLst/>
          </a:prstGeom>
        </p:spPr>
      </p:pic>
      <p:sp>
        <p:nvSpPr>
          <p:cNvPr id="4" name="TextBox 3">
            <a:extLst>
              <a:ext uri="{FF2B5EF4-FFF2-40B4-BE49-F238E27FC236}">
                <a16:creationId xmlns:a16="http://schemas.microsoft.com/office/drawing/2014/main" id="{D1BEE3D3-1455-9986-8280-B6922D34099F}"/>
              </a:ext>
            </a:extLst>
          </p:cNvPr>
          <p:cNvSpPr txBox="1"/>
          <p:nvPr/>
        </p:nvSpPr>
        <p:spPr>
          <a:xfrm>
            <a:off x="-285792" y="1548783"/>
            <a:ext cx="8799872" cy="707886"/>
          </a:xfrm>
          <a:prstGeom prst="rect">
            <a:avLst/>
          </a:prstGeom>
          <a:noFill/>
        </p:spPr>
        <p:txBody>
          <a:bodyPr wrap="square" rtlCol="0">
            <a:spAutoFit/>
          </a:bodyPr>
          <a:lstStyle/>
          <a:p>
            <a:pPr lvl="1">
              <a:spcBef>
                <a:spcPts val="0"/>
              </a:spcBef>
            </a:pPr>
            <a:r>
              <a:rPr lang="en-US" sz="4000" dirty="0"/>
              <a:t>Problem – </a:t>
            </a:r>
            <a:r>
              <a:rPr lang="en-GB" sz="3000" dirty="0">
                <a:latin typeface="Aptos Light" panose="020B0004020202020204" pitchFamily="34" charset="0"/>
                <a:cs typeface="Aparajita" panose="02020603050405020304" pitchFamily="18" charset="0"/>
              </a:rPr>
              <a:t>Large data sizes Representations</a:t>
            </a:r>
            <a:endParaRPr lang="en-GB" sz="3000" b="0" dirty="0">
              <a:effectLst/>
              <a:latin typeface="Aptos Light" panose="020B0004020202020204" pitchFamily="34" charset="0"/>
              <a:cs typeface="Aparajita" panose="02020603050405020304" pitchFamily="18" charset="0"/>
            </a:endParaRPr>
          </a:p>
        </p:txBody>
      </p:sp>
    </p:spTree>
    <p:extLst>
      <p:ext uri="{BB962C8B-B14F-4D97-AF65-F5344CB8AC3E}">
        <p14:creationId xmlns:p14="http://schemas.microsoft.com/office/powerpoint/2010/main" val="36879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0DD3-DECC-F842-2B9F-1D15C521F187}"/>
              </a:ext>
            </a:extLst>
          </p:cNvPr>
          <p:cNvSpPr>
            <a:spLocks noGrp="1"/>
          </p:cNvSpPr>
          <p:nvPr>
            <p:ph type="title"/>
          </p:nvPr>
        </p:nvSpPr>
        <p:spPr>
          <a:xfrm>
            <a:off x="0" y="1547546"/>
            <a:ext cx="10216140" cy="891535"/>
          </a:xfrm>
        </p:spPr>
        <p:txBody>
          <a:bodyPr>
            <a:normAutofit/>
          </a:bodyPr>
          <a:lstStyle/>
          <a:p>
            <a:pPr algn="l"/>
            <a:r>
              <a:rPr lang="en-US" sz="2500" dirty="0">
                <a:latin typeface="Aptos Light" panose="020B0004020202020204" pitchFamily="34" charset="0"/>
                <a:ea typeface="Palatino Linotype"/>
                <a:cs typeface="Palatino Linotype"/>
                <a:sym typeface="Palatino Linotype"/>
              </a:rPr>
              <a:t>Related work - Mesh Transmission</a:t>
            </a:r>
            <a:br>
              <a:rPr lang="en-US" sz="2500" dirty="0">
                <a:latin typeface="Aptos Light" panose="020B0004020202020204" pitchFamily="34" charset="0"/>
                <a:ea typeface="Palatino Linotype"/>
                <a:cs typeface="Palatino Linotype"/>
                <a:sym typeface="Palatino Linotype"/>
              </a:rPr>
            </a:br>
            <a:endParaRPr lang="en-IL" sz="2500" dirty="0">
              <a:latin typeface="Aptos Light" panose="020B0004020202020204" pitchFamily="34" charset="0"/>
              <a:cs typeface="Aparajita" panose="02020603050405020304" pitchFamily="18" charset="0"/>
            </a:endParaRPr>
          </a:p>
        </p:txBody>
      </p:sp>
      <p:sp>
        <p:nvSpPr>
          <p:cNvPr id="3" name="Content Placeholder 2">
            <a:extLst>
              <a:ext uri="{FF2B5EF4-FFF2-40B4-BE49-F238E27FC236}">
                <a16:creationId xmlns:a16="http://schemas.microsoft.com/office/drawing/2014/main" id="{9CDDCCC5-4D3B-3E04-0120-B962F82911CD}"/>
              </a:ext>
            </a:extLst>
          </p:cNvPr>
          <p:cNvSpPr>
            <a:spLocks noGrp="1"/>
          </p:cNvSpPr>
          <p:nvPr>
            <p:ph idx="1"/>
          </p:nvPr>
        </p:nvSpPr>
        <p:spPr>
          <a:xfrm>
            <a:off x="324430" y="2518080"/>
            <a:ext cx="5558209" cy="1375740"/>
          </a:xfrm>
        </p:spPr>
        <p:txBody>
          <a:bodyPr>
            <a:normAutofit lnSpcReduction="10000"/>
          </a:bodyPr>
          <a:lstStyle/>
          <a:p>
            <a:pPr>
              <a:spcBef>
                <a:spcPts val="0"/>
              </a:spcBef>
              <a:buFont typeface="Arial" panose="020B0604020202020204" pitchFamily="34" charset="0"/>
              <a:buChar char="•"/>
            </a:pPr>
            <a:r>
              <a:rPr lang="en-GB" sz="2000" b="0" i="0" dirty="0">
                <a:solidFill>
                  <a:srgbClr val="0D0D0D"/>
                </a:solidFill>
                <a:effectLst/>
                <a:latin typeface="Aptos Light" panose="020B0004020202020204" pitchFamily="34" charset="0"/>
              </a:rPr>
              <a:t>Traditional mesh compression methods like progressive meshes hinder real-time robotic applications due to pre-built mesh structures.</a:t>
            </a:r>
          </a:p>
          <a:p>
            <a:pPr marL="0" indent="0">
              <a:spcBef>
                <a:spcPts val="0"/>
              </a:spcBef>
              <a:buNone/>
            </a:pPr>
            <a:endParaRPr lang="en-GB" sz="2000" b="0" i="0" dirty="0">
              <a:solidFill>
                <a:srgbClr val="0D0D0D"/>
              </a:solidFill>
              <a:effectLst/>
              <a:latin typeface="Aptos Light" panose="020B0004020202020204" pitchFamily="34" charset="0"/>
            </a:endParaRPr>
          </a:p>
          <a:p>
            <a:pPr>
              <a:spcBef>
                <a:spcPts val="0"/>
              </a:spcBef>
              <a:buFont typeface="Arial" panose="020B0604020202020204" pitchFamily="34" charset="0"/>
              <a:buChar char="•"/>
            </a:pPr>
            <a:r>
              <a:rPr lang="en-US" sz="2000" dirty="0">
                <a:latin typeface="Aptos Light" panose="020B0004020202020204" pitchFamily="34" charset="0"/>
              </a:rPr>
              <a:t>3D mesh specific data transmission protocols</a:t>
            </a:r>
          </a:p>
          <a:p>
            <a:pPr marL="0" indent="0">
              <a:spcBef>
                <a:spcPts val="0"/>
              </a:spcBef>
              <a:buNone/>
            </a:pPr>
            <a:endParaRPr lang="en-IL" sz="2000" dirty="0">
              <a:latin typeface="Aparajita" panose="02020603050405020304" pitchFamily="18" charset="0"/>
              <a:cs typeface="Aparajita" panose="02020603050405020304" pitchFamily="18" charset="0"/>
            </a:endParaRPr>
          </a:p>
        </p:txBody>
      </p:sp>
      <p:pic>
        <p:nvPicPr>
          <p:cNvPr id="5" name="Picture 4">
            <a:extLst>
              <a:ext uri="{FF2B5EF4-FFF2-40B4-BE49-F238E27FC236}">
                <a16:creationId xmlns:a16="http://schemas.microsoft.com/office/drawing/2014/main" id="{8D736AFB-A5C9-B527-B6B9-D80A2E1FE418}"/>
              </a:ext>
            </a:extLst>
          </p:cNvPr>
          <p:cNvPicPr>
            <a:picLocks noChangeAspect="1"/>
          </p:cNvPicPr>
          <p:nvPr/>
        </p:nvPicPr>
        <p:blipFill>
          <a:blip r:embed="rId3"/>
          <a:stretch>
            <a:fillRect/>
          </a:stretch>
        </p:blipFill>
        <p:spPr>
          <a:xfrm>
            <a:off x="5882639" y="1336984"/>
            <a:ext cx="6157649" cy="1560694"/>
          </a:xfrm>
          <a:prstGeom prst="rect">
            <a:avLst/>
          </a:prstGeom>
        </p:spPr>
      </p:pic>
      <p:pic>
        <p:nvPicPr>
          <p:cNvPr id="7" name="Picture 6">
            <a:extLst>
              <a:ext uri="{FF2B5EF4-FFF2-40B4-BE49-F238E27FC236}">
                <a16:creationId xmlns:a16="http://schemas.microsoft.com/office/drawing/2014/main" id="{C3676210-827B-10EC-566E-8BBADE44EA13}"/>
              </a:ext>
            </a:extLst>
          </p:cNvPr>
          <p:cNvPicPr>
            <a:picLocks noChangeAspect="1"/>
          </p:cNvPicPr>
          <p:nvPr/>
        </p:nvPicPr>
        <p:blipFill>
          <a:blip r:embed="rId4"/>
          <a:stretch>
            <a:fillRect/>
          </a:stretch>
        </p:blipFill>
        <p:spPr>
          <a:xfrm>
            <a:off x="5882639" y="3055675"/>
            <a:ext cx="6157650" cy="3346549"/>
          </a:xfrm>
          <a:prstGeom prst="rect">
            <a:avLst/>
          </a:prstGeom>
        </p:spPr>
      </p:pic>
    </p:spTree>
    <p:extLst>
      <p:ext uri="{BB962C8B-B14F-4D97-AF65-F5344CB8AC3E}">
        <p14:creationId xmlns:p14="http://schemas.microsoft.com/office/powerpoint/2010/main" val="188887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D29-61C5-FA00-9206-17DAB0D32C1D}"/>
              </a:ext>
            </a:extLst>
          </p:cNvPr>
          <p:cNvSpPr>
            <a:spLocks noGrp="1"/>
          </p:cNvSpPr>
          <p:nvPr>
            <p:ph type="title"/>
          </p:nvPr>
        </p:nvSpPr>
        <p:spPr>
          <a:xfrm>
            <a:off x="432248" y="1277614"/>
            <a:ext cx="8610600" cy="1293028"/>
          </a:xfrm>
        </p:spPr>
        <p:txBody>
          <a:bodyPr>
            <a:normAutofit fontScale="90000"/>
          </a:bodyPr>
          <a:lstStyle/>
          <a:p>
            <a:pPr algn="l"/>
            <a:r>
              <a:rPr lang="en-US" sz="4000" dirty="0">
                <a:latin typeface="Aptos Light" panose="020B0004020202020204" pitchFamily="34" charset="0"/>
                <a:ea typeface="Palatino Linotype"/>
                <a:cs typeface="Palatino Linotype"/>
                <a:sym typeface="Palatino Linotype"/>
              </a:rPr>
              <a:t>Related work - Mesh Compression</a:t>
            </a:r>
            <a:br>
              <a:rPr lang="en-US" sz="4000" dirty="0">
                <a:latin typeface="Aptos Light" panose="020B0004020202020204" pitchFamily="34" charset="0"/>
                <a:cs typeface="Aparajita" panose="02020603050405020304" pitchFamily="18" charset="0"/>
              </a:rPr>
            </a:br>
            <a:endParaRPr lang="en-IL" dirty="0">
              <a:latin typeface="Aptos Light" panose="020B0004020202020204" pitchFamily="34" charset="0"/>
            </a:endParaRPr>
          </a:p>
        </p:txBody>
      </p:sp>
      <p:sp>
        <p:nvSpPr>
          <p:cNvPr id="3" name="Content Placeholder 2">
            <a:extLst>
              <a:ext uri="{FF2B5EF4-FFF2-40B4-BE49-F238E27FC236}">
                <a16:creationId xmlns:a16="http://schemas.microsoft.com/office/drawing/2014/main" id="{75CF725B-E36E-6D10-9E74-5D019C64A161}"/>
              </a:ext>
            </a:extLst>
          </p:cNvPr>
          <p:cNvSpPr>
            <a:spLocks noGrp="1"/>
          </p:cNvSpPr>
          <p:nvPr>
            <p:ph idx="1"/>
          </p:nvPr>
        </p:nvSpPr>
        <p:spPr>
          <a:xfrm>
            <a:off x="432248" y="2301807"/>
            <a:ext cx="10554574" cy="4194419"/>
          </a:xfrm>
        </p:spPr>
        <p:txBody>
          <a:bodyPr>
            <a:normAutofit/>
          </a:bodyPr>
          <a:lstStyle/>
          <a:p>
            <a:pPr marL="361950" indent="-285750">
              <a:buSzPts val="2400"/>
            </a:pPr>
            <a:r>
              <a:rPr lang="en-US" sz="1800" dirty="0"/>
              <a:t>Compressing mesh geometry</a:t>
            </a:r>
          </a:p>
          <a:p>
            <a:pPr marL="914400" lvl="0" indent="0" algn="l" rtl="0">
              <a:spcBef>
                <a:spcPts val="1000"/>
              </a:spcBef>
              <a:spcAft>
                <a:spcPts val="0"/>
              </a:spcAft>
              <a:buNone/>
            </a:pPr>
            <a:endParaRPr lang="en-US" sz="1800" dirty="0"/>
          </a:p>
          <a:p>
            <a:pPr marL="361950" indent="-285750">
              <a:buSzPts val="2400"/>
            </a:pPr>
            <a:r>
              <a:rPr lang="en-US" sz="1800" dirty="0"/>
              <a:t>Vertex quantization</a:t>
            </a:r>
          </a:p>
          <a:p>
            <a:pPr marL="914400" lvl="0" indent="0" algn="l" rtl="0">
              <a:spcBef>
                <a:spcPts val="1000"/>
              </a:spcBef>
              <a:spcAft>
                <a:spcPts val="0"/>
              </a:spcAft>
              <a:buNone/>
            </a:pPr>
            <a:endParaRPr lang="en-US" sz="1800" dirty="0"/>
          </a:p>
          <a:p>
            <a:pPr marL="361950" indent="-285750">
              <a:buSzPts val="2400"/>
            </a:pPr>
            <a:r>
              <a:rPr lang="en-US" sz="1800" dirty="0"/>
              <a:t>Cluster-based random accessible compression scheme</a:t>
            </a:r>
          </a:p>
          <a:p>
            <a:pPr marL="457200" lvl="0" indent="-381000" algn="l" rtl="0">
              <a:spcBef>
                <a:spcPts val="1000"/>
              </a:spcBef>
              <a:spcAft>
                <a:spcPts val="0"/>
              </a:spcAft>
              <a:buSzPts val="2400"/>
              <a:buChar char="●"/>
            </a:pPr>
            <a:endParaRPr lang="en-US" sz="1800" dirty="0"/>
          </a:p>
          <a:p>
            <a:pPr marL="0" indent="0">
              <a:buNone/>
            </a:pPr>
            <a:endParaRPr lang="en-IL" dirty="0">
              <a:latin typeface="Aptos Light" panose="020B0004020202020204" pitchFamily="34" charset="0"/>
              <a:cs typeface="Aparajita" panose="02020603050405020304" pitchFamily="18" charset="0"/>
            </a:endParaRPr>
          </a:p>
        </p:txBody>
      </p:sp>
      <p:pic>
        <p:nvPicPr>
          <p:cNvPr id="5" name="Picture 4">
            <a:extLst>
              <a:ext uri="{FF2B5EF4-FFF2-40B4-BE49-F238E27FC236}">
                <a16:creationId xmlns:a16="http://schemas.microsoft.com/office/drawing/2014/main" id="{DD47767A-194E-5D18-11B1-E2965AF6B878}"/>
              </a:ext>
            </a:extLst>
          </p:cNvPr>
          <p:cNvPicPr>
            <a:picLocks noChangeAspect="1"/>
          </p:cNvPicPr>
          <p:nvPr/>
        </p:nvPicPr>
        <p:blipFill>
          <a:blip r:embed="rId2"/>
          <a:stretch>
            <a:fillRect/>
          </a:stretch>
        </p:blipFill>
        <p:spPr>
          <a:xfrm>
            <a:off x="7841801" y="2208608"/>
            <a:ext cx="3917951" cy="4081624"/>
          </a:xfrm>
          <a:prstGeom prst="rect">
            <a:avLst/>
          </a:prstGeom>
        </p:spPr>
      </p:pic>
    </p:spTree>
    <p:extLst>
      <p:ext uri="{BB962C8B-B14F-4D97-AF65-F5344CB8AC3E}">
        <p14:creationId xmlns:p14="http://schemas.microsoft.com/office/powerpoint/2010/main" val="205920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E812B-ECD0-C7DA-BF01-6752361C353C}"/>
              </a:ext>
            </a:extLst>
          </p:cNvPr>
          <p:cNvSpPr>
            <a:spLocks noGrp="1"/>
          </p:cNvSpPr>
          <p:nvPr>
            <p:ph type="title"/>
          </p:nvPr>
        </p:nvSpPr>
        <p:spPr>
          <a:xfrm>
            <a:off x="350931" y="1518920"/>
            <a:ext cx="4555193" cy="578897"/>
          </a:xfrm>
        </p:spPr>
        <p:txBody>
          <a:bodyPr>
            <a:normAutofit fontScale="90000"/>
          </a:bodyPr>
          <a:lstStyle/>
          <a:p>
            <a:pPr algn="l"/>
            <a:r>
              <a:rPr lang="en-US" sz="4000" dirty="0">
                <a:solidFill>
                  <a:srgbClr val="262626"/>
                </a:solidFill>
                <a:latin typeface="Aptos Light" panose="020B0004020202020204" pitchFamily="34" charset="0"/>
                <a:ea typeface="Palatino Linotype"/>
                <a:cs typeface="Palatino Linotype"/>
                <a:sym typeface="Palatino Linotype"/>
              </a:rPr>
              <a:t>Method overview</a:t>
            </a:r>
            <a:endParaRPr lang="en-IL" dirty="0"/>
          </a:p>
        </p:txBody>
      </p:sp>
      <p:pic>
        <p:nvPicPr>
          <p:cNvPr id="4" name="Google Shape;130;g1c45554f377_0_21">
            <a:extLst>
              <a:ext uri="{FF2B5EF4-FFF2-40B4-BE49-F238E27FC236}">
                <a16:creationId xmlns:a16="http://schemas.microsoft.com/office/drawing/2014/main" id="{462AD159-BB38-EFA9-C1CB-58302D047BC1}"/>
              </a:ext>
            </a:extLst>
          </p:cNvPr>
          <p:cNvPicPr preferRelativeResize="0">
            <a:picLocks noGrp="1"/>
          </p:cNvPicPr>
          <p:nvPr>
            <p:ph idx="1"/>
          </p:nvPr>
        </p:nvPicPr>
        <p:blipFill>
          <a:blip r:embed="rId3">
            <a:alphaModFix/>
          </a:blip>
          <a:stretch>
            <a:fillRect/>
          </a:stretch>
        </p:blipFill>
        <p:spPr>
          <a:xfrm>
            <a:off x="7183309" y="1150620"/>
            <a:ext cx="4657760" cy="4556759"/>
          </a:xfrm>
          <a:prstGeom prst="rect">
            <a:avLst/>
          </a:prstGeom>
          <a:noFill/>
          <a:ln>
            <a:noFill/>
          </a:ln>
        </p:spPr>
      </p:pic>
      <p:sp>
        <p:nvSpPr>
          <p:cNvPr id="5" name="Content Placeholder 2">
            <a:extLst>
              <a:ext uri="{FF2B5EF4-FFF2-40B4-BE49-F238E27FC236}">
                <a16:creationId xmlns:a16="http://schemas.microsoft.com/office/drawing/2014/main" id="{A91D2225-C681-4C3F-D386-F6CF7A927F36}"/>
              </a:ext>
            </a:extLst>
          </p:cNvPr>
          <p:cNvSpPr txBox="1">
            <a:spLocks/>
          </p:cNvSpPr>
          <p:nvPr/>
        </p:nvSpPr>
        <p:spPr>
          <a:xfrm>
            <a:off x="468329" y="2387600"/>
            <a:ext cx="5627671" cy="295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25450" indent="-342900">
              <a:buSzPts val="2300"/>
            </a:pPr>
            <a:r>
              <a:rPr lang="en-US" dirty="0">
                <a:latin typeface="Aptos Light" panose="020B0004020202020204" pitchFamily="34" charset="0"/>
              </a:rPr>
              <a:t>Transmission connectivity information (topology data)</a:t>
            </a:r>
          </a:p>
          <a:p>
            <a:pPr marL="82550" indent="0">
              <a:buSzPts val="2300"/>
              <a:buNone/>
            </a:pPr>
            <a:endParaRPr lang="en-US" sz="2000" dirty="0">
              <a:latin typeface="Aptos Light" panose="020B0004020202020204" pitchFamily="34" charset="0"/>
            </a:endParaRPr>
          </a:p>
          <a:p>
            <a:pPr marL="425450" indent="-342900">
              <a:buSzPts val="2300"/>
            </a:pPr>
            <a:r>
              <a:rPr lang="en-US" dirty="0">
                <a:latin typeface="Aptos Light" panose="020B0004020202020204" pitchFamily="34" charset="0"/>
              </a:rPr>
              <a:t>Compress geometric coordinates</a:t>
            </a:r>
            <a:endParaRPr lang="en-US" sz="2000" dirty="0">
              <a:latin typeface="Aptos Light" panose="020B0004020202020204" pitchFamily="34" charset="0"/>
            </a:endParaRPr>
          </a:p>
          <a:p>
            <a:pPr marL="1454150" lvl="2" indent="-457200">
              <a:lnSpc>
                <a:spcPct val="150000"/>
              </a:lnSpc>
              <a:spcBef>
                <a:spcPts val="0"/>
              </a:spcBef>
              <a:buSzPts val="2300"/>
            </a:pPr>
            <a:r>
              <a:rPr lang="en-US" sz="1600" dirty="0">
                <a:latin typeface="Aptos Light" panose="020B0004020202020204" pitchFamily="34" charset="0"/>
              </a:rPr>
              <a:t>Laplacian transformation</a:t>
            </a:r>
          </a:p>
          <a:p>
            <a:pPr marL="1454150" lvl="2" indent="-457200">
              <a:lnSpc>
                <a:spcPct val="150000"/>
              </a:lnSpc>
              <a:spcBef>
                <a:spcPts val="0"/>
              </a:spcBef>
              <a:buSzPts val="2300"/>
            </a:pPr>
            <a:r>
              <a:rPr lang="en-US" sz="1600" dirty="0">
                <a:latin typeface="Aptos Light" panose="020B0004020202020204" pitchFamily="34" charset="0"/>
              </a:rPr>
              <a:t>Visual Distortion Error (VDE)</a:t>
            </a:r>
          </a:p>
          <a:p>
            <a:pPr marL="1454150" lvl="2" indent="-457200">
              <a:lnSpc>
                <a:spcPct val="150000"/>
              </a:lnSpc>
              <a:spcBef>
                <a:spcPts val="0"/>
              </a:spcBef>
              <a:buSzPts val="2300"/>
            </a:pPr>
            <a:r>
              <a:rPr lang="en-US" sz="1600" dirty="0">
                <a:latin typeface="Aptos Light" panose="020B0004020202020204" pitchFamily="34" charset="0"/>
              </a:rPr>
              <a:t>Low-Frequency Error (LFE)</a:t>
            </a:r>
          </a:p>
          <a:p>
            <a:pPr marL="539750" lvl="0" indent="-457200" algn="l" rtl="0">
              <a:spcBef>
                <a:spcPts val="0"/>
              </a:spcBef>
              <a:spcAft>
                <a:spcPts val="0"/>
              </a:spcAft>
              <a:buSzPts val="2300"/>
              <a:buFont typeface="+mj-lt"/>
              <a:buAutoNum type="arabicPeriod"/>
            </a:pPr>
            <a:endParaRPr lang="en-US" sz="2000" dirty="0">
              <a:latin typeface="Palatino Linotype" panose="02040502050505030304" pitchFamily="18" charset="0"/>
            </a:endParaRPr>
          </a:p>
          <a:p>
            <a:pPr marL="0" indent="0">
              <a:buFont typeface="Arial" panose="020B0604020202020204" pitchFamily="34" charset="0"/>
              <a:buNone/>
            </a:pPr>
            <a:endParaRPr lang="en-IL" dirty="0">
              <a:latin typeface="Aptos Light" panose="020B0004020202020204" pitchFamily="34" charset="0"/>
              <a:cs typeface="Aparajita" panose="02020603050405020304" pitchFamily="18" charset="0"/>
            </a:endParaRPr>
          </a:p>
        </p:txBody>
      </p:sp>
    </p:spTree>
    <p:extLst>
      <p:ext uri="{BB962C8B-B14F-4D97-AF65-F5344CB8AC3E}">
        <p14:creationId xmlns:p14="http://schemas.microsoft.com/office/powerpoint/2010/main" val="265291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448</TotalTime>
  <Words>603</Words>
  <Application>Microsoft Office PowerPoint</Application>
  <PresentationFormat>Widescreen</PresentationFormat>
  <Paragraphs>117</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Aldhabi</vt:lpstr>
      <vt:lpstr>Aparajita</vt:lpstr>
      <vt:lpstr>Aptos Light</vt:lpstr>
      <vt:lpstr>Arial</vt:lpstr>
      <vt:lpstr>Calibri</vt:lpstr>
      <vt:lpstr>Century Gothic</vt:lpstr>
      <vt:lpstr>Century Gothic (Body)</vt:lpstr>
      <vt:lpstr>Palatino Linotype</vt:lpstr>
      <vt:lpstr>Vapor Trail</vt:lpstr>
      <vt:lpstr>3D MESH COMPRESSION AND TRANSMISSION  FOR MOBILE ROBOTIC APPLICATIONS Bailin Yang , Xun Wang, Frederick W.B. Li, Binbo Xie, Xiaohui Liang and Zhaoyi Jiang</vt:lpstr>
      <vt:lpstr>Outline</vt:lpstr>
      <vt:lpstr>Motivation</vt:lpstr>
      <vt:lpstr>Problem</vt:lpstr>
      <vt:lpstr>PowerPoint Presentation</vt:lpstr>
      <vt:lpstr>PowerPoint Presentation</vt:lpstr>
      <vt:lpstr>Related work - Mesh Transmission </vt:lpstr>
      <vt:lpstr>Related work - Mesh Compression </vt:lpstr>
      <vt:lpstr>Method overview</vt:lpstr>
      <vt:lpstr>ARTICLE’S METHOD</vt:lpstr>
      <vt:lpstr>Mesh Quality</vt:lpstr>
      <vt:lpstr>Mesh Compression through Quantizing the Laplacian Transformation</vt:lpstr>
      <vt:lpstr>Mesh Transmission Workflow</vt:lpstr>
      <vt:lpstr>Mesh Quality Control: VDE and LFE</vt:lpstr>
      <vt:lpstr>RESULTS</vt:lpstr>
      <vt:lpstr>Discussion </vt:lpstr>
      <vt:lpstr>Pros and Cons</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MESH COMPRESSION AND TRANSMISSION  FOR MOBILE ROBOTIC APPLICATIONS Bailin Yang , Xun Wang, Frederick W.B. Li, Binbo Xie, Xiaohui Liang and Zhaoyi Jiang</dc:title>
  <dc:creator>shahaf zohar</dc:creator>
  <cp:lastModifiedBy>shahaf zohar</cp:lastModifiedBy>
  <cp:revision>1</cp:revision>
  <dcterms:created xsi:type="dcterms:W3CDTF">2024-02-25T12:20:41Z</dcterms:created>
  <dcterms:modified xsi:type="dcterms:W3CDTF">2024-02-27T16:45:20Z</dcterms:modified>
</cp:coreProperties>
</file>